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9120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90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1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4134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05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14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295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396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49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64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954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virtuelle-ph.at/mobileteachi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C1FD-2B73-415E-AFAA-C23E7EBAC36F}" type="datetimeFigureOut">
              <a:rPr lang="de-AT" smtClean="0"/>
              <a:t>29.04.2015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7875-F2FA-4780-AD5A-52136D56016B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AutoShape 2" descr="MITFORSCHEN? Jetzt anmelden!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8" name="AutoShape 4" descr="MITFORSCHEN? Jetzt anmelden!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1029" name="Picture 5" descr="C:\Users\nat.IST\SkyDrive\edugroup\Mobile_Teaching\Grafiken\mobile_teaching_jetzt_mitforschen_anmelden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937"/>
            <a:ext cx="2585864" cy="141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/>
          <p:cNvSpPr txBox="1"/>
          <p:nvPr userDrawn="1"/>
        </p:nvSpPr>
        <p:spPr>
          <a:xfrm>
            <a:off x="2418905" y="6309320"/>
            <a:ext cx="427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hlinkClick r:id="rId14"/>
              </a:rPr>
              <a:t>http://www.virtuelle-ph.at/mobileteaching</a:t>
            </a:r>
            <a:r>
              <a:rPr lang="de-AT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157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virtuelle-ph.at/mobileteach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group.at/innovation/tablets-mobiles/tablet-teacher-live.html" TargetMode="External"/><Relationship Id="rId2" Type="http://schemas.openxmlformats.org/officeDocument/2006/relationships/hyperlink" Target="http://www.kidz-projekt.a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biles.edugroup.a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 smtClean="0"/>
              <a:t>mobile&gt;&lt;</a:t>
            </a:r>
            <a:r>
              <a:rPr lang="de-AT" b="1" dirty="0" err="1" smtClean="0"/>
              <a:t>teaching</a:t>
            </a:r>
            <a:r>
              <a:rPr lang="de-AT" b="1" dirty="0" smtClean="0"/>
              <a:t> </a:t>
            </a:r>
            <a:r>
              <a:rPr lang="de-AT" dirty="0" smtClean="0"/>
              <a:t>Etappenergebnisse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[KidZ]eLecture am 10.3.15, 19h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808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Zum Ein- und Nachlesen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>
                <a:hlinkClick r:id="rId2"/>
              </a:rPr>
              <a:t>www.virtuelle-ph.at/mobileteaching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80200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7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/>
          </a:bodyPr>
          <a:lstStyle/>
          <a:p>
            <a:r>
              <a:rPr lang="de-AT" dirty="0" smtClean="0"/>
              <a:t>Mündliche Überlieferung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err="1" smtClean="0"/>
              <a:t>Leihtablets</a:t>
            </a:r>
            <a:r>
              <a:rPr lang="de-AT" dirty="0" smtClean="0"/>
              <a:t> sind eine tolle </a:t>
            </a:r>
            <a:r>
              <a:rPr lang="de-AT" dirty="0" smtClean="0"/>
              <a:t>Sache</a:t>
            </a:r>
          </a:p>
          <a:p>
            <a:r>
              <a:rPr lang="de-AT" dirty="0" smtClean="0"/>
              <a:t>Drahtloses Screen-</a:t>
            </a:r>
            <a:r>
              <a:rPr lang="de-AT" dirty="0" err="1" smtClean="0"/>
              <a:t>Mirroring</a:t>
            </a:r>
            <a:r>
              <a:rPr lang="de-AT" dirty="0" smtClean="0"/>
              <a:t> ermöglicht eine neue Qualität des Präsentierens</a:t>
            </a:r>
            <a:endParaRPr lang="de-AT" dirty="0" smtClean="0"/>
          </a:p>
          <a:p>
            <a:r>
              <a:rPr lang="de-AT" dirty="0" smtClean="0"/>
              <a:t>Die Übertragungstechnologie ist meist noch nicht ausgereift</a:t>
            </a:r>
          </a:p>
          <a:p>
            <a:r>
              <a:rPr lang="de-AT" dirty="0" err="1" smtClean="0"/>
              <a:t>Minibeamer</a:t>
            </a:r>
            <a:r>
              <a:rPr lang="de-AT" dirty="0" smtClean="0"/>
              <a:t> taugen (nur) für kleine Gruppen und zum Aus- und </a:t>
            </a:r>
            <a:r>
              <a:rPr lang="de-AT" dirty="0" smtClean="0"/>
              <a:t>Herumprobieren – Problem Auflösung und Lautstärke</a:t>
            </a:r>
            <a:endParaRPr lang="de-AT" dirty="0" smtClean="0"/>
          </a:p>
          <a:p>
            <a:r>
              <a:rPr lang="de-AT" dirty="0" smtClean="0"/>
              <a:t>…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09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Werbeeinschaltungen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www.kidz-projekt.at</a:t>
            </a:r>
            <a:endParaRPr lang="de-AT" dirty="0" smtClean="0"/>
          </a:p>
          <a:p>
            <a:r>
              <a:rPr lang="de-AT" u="sng" dirty="0" smtClean="0">
                <a:hlinkClick r:id="rId3"/>
              </a:rPr>
              <a:t>www.edugroup.at/innovation/tablets-mobiles/tablet-teacher-live.html</a:t>
            </a:r>
            <a:endParaRPr lang="de-AT" u="sng" dirty="0" smtClean="0"/>
          </a:p>
          <a:p>
            <a:r>
              <a:rPr lang="de-AT" dirty="0" smtClean="0">
                <a:hlinkClick r:id="rId4"/>
              </a:rPr>
              <a:t>mobiles.edugroup.at</a:t>
            </a:r>
            <a:r>
              <a:rPr lang="de-AT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20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mobile&gt;&lt;teaching Etappenergebnisse</vt:lpstr>
      <vt:lpstr>Zum Ein- und Nachlesen</vt:lpstr>
      <vt:lpstr>Mündliche Überlieferung</vt:lpstr>
      <vt:lpstr>Werbeeinschaltungen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mobile&gt;&lt;teaching Etappenergebnisse</dc:title>
  <dc:creator>Thomas Nárosy</dc:creator>
  <cp:lastModifiedBy>Thomas Nárosy</cp:lastModifiedBy>
  <cp:revision>7</cp:revision>
  <dcterms:created xsi:type="dcterms:W3CDTF">2015-03-10T15:25:21Z</dcterms:created>
  <dcterms:modified xsi:type="dcterms:W3CDTF">2015-04-29T13:24:03Z</dcterms:modified>
</cp:coreProperties>
</file>