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1" r:id="rId5"/>
    <p:sldId id="262" r:id="rId6"/>
    <p:sldId id="263" r:id="rId7"/>
    <p:sldId id="269" r:id="rId8"/>
    <p:sldId id="270" r:id="rId9"/>
    <p:sldId id="271" r:id="rId10"/>
    <p:sldId id="272" r:id="rId11"/>
    <p:sldId id="273" r:id="rId12"/>
    <p:sldId id="274" r:id="rId13"/>
    <p:sldId id="276" r:id="rId14"/>
    <p:sldId id="267" r:id="rId15"/>
    <p:sldId id="264" r:id="rId16"/>
    <p:sldId id="266" r:id="rId17"/>
    <p:sldId id="265" r:id="rId18"/>
    <p:sldId id="268" r:id="rId19"/>
    <p:sldId id="275"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4301A-720C-4A58-AD45-FA0DE4F39AB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AT"/>
        </a:p>
      </dgm:t>
    </dgm:pt>
    <dgm:pt modelId="{163FB516-3A88-47DB-9962-CF032D55DD2E}">
      <dgm:prSet phldrT="[Text]"/>
      <dgm:spPr/>
      <dgm:t>
        <a:bodyPr/>
        <a:lstStyle/>
        <a:p>
          <a:r>
            <a:rPr lang="de-AT" dirty="0" smtClean="0"/>
            <a:t>Längerfristiges Ziel (Kompetenzraster)</a:t>
          </a:r>
          <a:endParaRPr lang="de-AT" dirty="0"/>
        </a:p>
      </dgm:t>
    </dgm:pt>
    <dgm:pt modelId="{93FB46EF-B99C-45FE-9CDA-15DC6BFC71B3}" type="parTrans" cxnId="{B7AF0B80-C440-437B-8427-BFA294E6261D}">
      <dgm:prSet/>
      <dgm:spPr/>
      <dgm:t>
        <a:bodyPr/>
        <a:lstStyle/>
        <a:p>
          <a:endParaRPr lang="de-AT"/>
        </a:p>
      </dgm:t>
    </dgm:pt>
    <dgm:pt modelId="{929A4DFB-FFB5-4C2D-865D-B6B7A17BC899}" type="sibTrans" cxnId="{B7AF0B80-C440-437B-8427-BFA294E6261D}">
      <dgm:prSet/>
      <dgm:spPr/>
      <dgm:t>
        <a:bodyPr/>
        <a:lstStyle/>
        <a:p>
          <a:endParaRPr lang="de-AT"/>
        </a:p>
      </dgm:t>
    </dgm:pt>
    <dgm:pt modelId="{2CAC0C69-9DC2-4028-8A8B-B64C7482A394}">
      <dgm:prSet phldrT="[Text]"/>
      <dgm:spPr/>
      <dgm:t>
        <a:bodyPr/>
        <a:lstStyle/>
        <a:p>
          <a:r>
            <a:rPr lang="de-AT" dirty="0" smtClean="0"/>
            <a:t>Die Schülerinnen und Schüler werden grundlegende Hardwarekenntnisse und deren Bedienkenntnisse lernen, damit sie auf lange Sicht in der Lage sind, eigenständig einen Computer kaufen, dessen Qualität bewerten, kleinere Schäden reparieren und ihn und dessen Peripherie bedienen  können, um so ihre Alltag bewältigen zu können</a:t>
          </a:r>
          <a:endParaRPr lang="de-AT" dirty="0"/>
        </a:p>
      </dgm:t>
    </dgm:pt>
    <dgm:pt modelId="{B9F7E1FB-37F8-4FFA-A6CA-50A04E5E85EE}" type="parTrans" cxnId="{A431FC22-2AB3-4B8B-8565-8ECBE521EA75}">
      <dgm:prSet/>
      <dgm:spPr/>
      <dgm:t>
        <a:bodyPr/>
        <a:lstStyle/>
        <a:p>
          <a:endParaRPr lang="de-AT"/>
        </a:p>
      </dgm:t>
    </dgm:pt>
    <dgm:pt modelId="{97342E35-2862-43F7-BF77-EB00A768C357}" type="sibTrans" cxnId="{A431FC22-2AB3-4B8B-8565-8ECBE521EA75}">
      <dgm:prSet/>
      <dgm:spPr/>
      <dgm:t>
        <a:bodyPr/>
        <a:lstStyle/>
        <a:p>
          <a:endParaRPr lang="de-AT"/>
        </a:p>
      </dgm:t>
    </dgm:pt>
    <dgm:pt modelId="{6BCEFA39-E130-48AE-894F-99FC45FC9A55}">
      <dgm:prSet phldrT="[Text]"/>
      <dgm:spPr/>
      <dgm:t>
        <a:bodyPr/>
        <a:lstStyle/>
        <a:p>
          <a:r>
            <a:rPr lang="de-AT" dirty="0" smtClean="0"/>
            <a:t>Kernidee</a:t>
          </a:r>
        </a:p>
        <a:p>
          <a:r>
            <a:rPr lang="de-AT" dirty="0" smtClean="0"/>
            <a:t>Begründung des Lehrplans (Präambel)</a:t>
          </a:r>
          <a:endParaRPr lang="de-AT" dirty="0"/>
        </a:p>
      </dgm:t>
    </dgm:pt>
    <dgm:pt modelId="{13CAF1CC-B822-483C-B5C2-AFBA73B3205A}" type="parTrans" cxnId="{71AA2C55-7657-4B7C-BE02-A7E7C9FD1ECF}">
      <dgm:prSet/>
      <dgm:spPr/>
      <dgm:t>
        <a:bodyPr/>
        <a:lstStyle/>
        <a:p>
          <a:endParaRPr lang="de-AT"/>
        </a:p>
      </dgm:t>
    </dgm:pt>
    <dgm:pt modelId="{AC55566E-5E70-42ED-986C-22D83D4FE283}" type="sibTrans" cxnId="{71AA2C55-7657-4B7C-BE02-A7E7C9FD1ECF}">
      <dgm:prSet/>
      <dgm:spPr/>
      <dgm:t>
        <a:bodyPr/>
        <a:lstStyle/>
        <a:p>
          <a:endParaRPr lang="de-AT"/>
        </a:p>
      </dgm:t>
    </dgm:pt>
    <dgm:pt modelId="{DEDCAA84-A4E7-47E4-A5A0-BF397B940A93}">
      <dgm:prSet phldrT="[Text]"/>
      <dgm:spPr/>
      <dgm:t>
        <a:bodyPr/>
        <a:lstStyle/>
        <a:p>
          <a:r>
            <a:rPr lang="de-AT" dirty="0" smtClean="0"/>
            <a:t>Der Computer und dessen Bedienung ist in der heutigen Welt eine unabdingbar und für die Bewältigung des Alltags notwendig</a:t>
          </a:r>
          <a:endParaRPr lang="de-AT" dirty="0"/>
        </a:p>
      </dgm:t>
    </dgm:pt>
    <dgm:pt modelId="{55609E4F-19EA-4E6F-B4BC-8ECA9FAF6C27}" type="parTrans" cxnId="{396D003D-D9E5-4324-805F-4AF94AE1F6B4}">
      <dgm:prSet/>
      <dgm:spPr/>
      <dgm:t>
        <a:bodyPr/>
        <a:lstStyle/>
        <a:p>
          <a:endParaRPr lang="de-AT"/>
        </a:p>
      </dgm:t>
    </dgm:pt>
    <dgm:pt modelId="{6469EF30-27A4-4035-8740-72D23ACE419F}" type="sibTrans" cxnId="{396D003D-D9E5-4324-805F-4AF94AE1F6B4}">
      <dgm:prSet/>
      <dgm:spPr/>
      <dgm:t>
        <a:bodyPr/>
        <a:lstStyle/>
        <a:p>
          <a:endParaRPr lang="de-AT"/>
        </a:p>
      </dgm:t>
    </dgm:pt>
    <dgm:pt modelId="{262CB73E-B857-4CDA-8E94-50B0F84F78FD}">
      <dgm:prSet phldrT="[Text]"/>
      <dgm:spPr/>
      <dgm:t>
        <a:bodyPr/>
        <a:lstStyle/>
        <a:p>
          <a:r>
            <a:rPr lang="de-AT" dirty="0" smtClean="0"/>
            <a:t>Kernfragen</a:t>
          </a:r>
        </a:p>
        <a:p>
          <a:endParaRPr lang="de-AT" dirty="0"/>
        </a:p>
      </dgm:t>
    </dgm:pt>
    <dgm:pt modelId="{35D19971-457F-4615-B0F4-4D1367C61253}" type="parTrans" cxnId="{BB96F3E2-55E0-489A-B13B-D4F5F23C0DA0}">
      <dgm:prSet/>
      <dgm:spPr/>
      <dgm:t>
        <a:bodyPr/>
        <a:lstStyle/>
        <a:p>
          <a:endParaRPr lang="de-AT"/>
        </a:p>
      </dgm:t>
    </dgm:pt>
    <dgm:pt modelId="{E70DDCB1-5D12-499A-94B7-2793A3AAA0F3}" type="sibTrans" cxnId="{BB96F3E2-55E0-489A-B13B-D4F5F23C0DA0}">
      <dgm:prSet/>
      <dgm:spPr/>
      <dgm:t>
        <a:bodyPr/>
        <a:lstStyle/>
        <a:p>
          <a:endParaRPr lang="de-AT"/>
        </a:p>
      </dgm:t>
    </dgm:pt>
    <dgm:pt modelId="{805EE924-E779-4D79-9075-EA04BAEE79F7}">
      <dgm:prSet phldrT="[Text]"/>
      <dgm:spPr/>
      <dgm:t>
        <a:bodyPr/>
        <a:lstStyle/>
        <a:p>
          <a:r>
            <a:rPr lang="de-AT" dirty="0" smtClean="0"/>
            <a:t>Welche Bestandteile des Computers und welche Peripheriegeräte gibt es.</a:t>
          </a:r>
          <a:endParaRPr lang="de-AT" dirty="0"/>
        </a:p>
      </dgm:t>
    </dgm:pt>
    <dgm:pt modelId="{3E69F4B9-51D8-43D9-8801-1A845FB273E0}" type="parTrans" cxnId="{650CF29C-66EF-4469-8DCA-7658F55F249B}">
      <dgm:prSet/>
      <dgm:spPr/>
      <dgm:t>
        <a:bodyPr/>
        <a:lstStyle/>
        <a:p>
          <a:endParaRPr lang="de-AT"/>
        </a:p>
      </dgm:t>
    </dgm:pt>
    <dgm:pt modelId="{5AF8CA2A-8D92-4A2D-B346-E4D833F7BAF5}" type="sibTrans" cxnId="{650CF29C-66EF-4469-8DCA-7658F55F249B}">
      <dgm:prSet/>
      <dgm:spPr/>
      <dgm:t>
        <a:bodyPr/>
        <a:lstStyle/>
        <a:p>
          <a:endParaRPr lang="de-AT"/>
        </a:p>
      </dgm:t>
    </dgm:pt>
    <dgm:pt modelId="{8F798D05-F718-49ED-9474-0C77BD812EDA}">
      <dgm:prSet phldrT="[Text]"/>
      <dgm:spPr/>
      <dgm:t>
        <a:bodyPr/>
        <a:lstStyle/>
        <a:p>
          <a:r>
            <a:rPr lang="de-AT" dirty="0" smtClean="0"/>
            <a:t>Welche Peripheriegeräte gibt es und wie bediene ich diese</a:t>
          </a:r>
          <a:endParaRPr lang="de-AT" dirty="0"/>
        </a:p>
      </dgm:t>
    </dgm:pt>
    <dgm:pt modelId="{3115662B-C0A6-4FF9-A11C-A9573B4BE660}" type="parTrans" cxnId="{C1F07B6D-FCE0-4BD1-B70E-C7190DCFD9C1}">
      <dgm:prSet/>
      <dgm:spPr/>
      <dgm:t>
        <a:bodyPr/>
        <a:lstStyle/>
        <a:p>
          <a:endParaRPr lang="de-AT"/>
        </a:p>
      </dgm:t>
    </dgm:pt>
    <dgm:pt modelId="{E3033698-BD9F-449F-8741-7870E86EB484}" type="sibTrans" cxnId="{C1F07B6D-FCE0-4BD1-B70E-C7190DCFD9C1}">
      <dgm:prSet/>
      <dgm:spPr/>
      <dgm:t>
        <a:bodyPr/>
        <a:lstStyle/>
        <a:p>
          <a:endParaRPr lang="de-AT"/>
        </a:p>
      </dgm:t>
    </dgm:pt>
    <dgm:pt modelId="{AA5D4083-230C-40F4-9CC0-8C13B9B35821}">
      <dgm:prSet phldrT="[Text]"/>
      <dgm:spPr/>
      <dgm:t>
        <a:bodyPr/>
        <a:lstStyle/>
        <a:p>
          <a:r>
            <a:rPr lang="de-AT" dirty="0" smtClean="0"/>
            <a:t>Wie wirken diese zusammen</a:t>
          </a:r>
          <a:endParaRPr lang="de-AT" dirty="0"/>
        </a:p>
      </dgm:t>
    </dgm:pt>
    <dgm:pt modelId="{92566296-8155-4697-B531-EE3EFD788CD2}" type="parTrans" cxnId="{5D04E2BD-B214-4819-9CF3-DF8FD0FDCDBC}">
      <dgm:prSet/>
      <dgm:spPr/>
      <dgm:t>
        <a:bodyPr/>
        <a:lstStyle/>
        <a:p>
          <a:endParaRPr lang="de-AT"/>
        </a:p>
      </dgm:t>
    </dgm:pt>
    <dgm:pt modelId="{33690A01-147A-46B3-B4EC-8E162A942A11}" type="sibTrans" cxnId="{5D04E2BD-B214-4819-9CF3-DF8FD0FDCDBC}">
      <dgm:prSet/>
      <dgm:spPr/>
      <dgm:t>
        <a:bodyPr/>
        <a:lstStyle/>
        <a:p>
          <a:endParaRPr lang="de-AT"/>
        </a:p>
      </dgm:t>
    </dgm:pt>
    <dgm:pt modelId="{7C253699-2FC0-4653-AFC1-CDE325F0E0BA}">
      <dgm:prSet phldrT="[Text]"/>
      <dgm:spPr/>
      <dgm:t>
        <a:bodyPr/>
        <a:lstStyle/>
        <a:p>
          <a:r>
            <a:rPr lang="de-AT" dirty="0" smtClean="0"/>
            <a:t>Welche Qualität (Leistung) besitzen diese</a:t>
          </a:r>
          <a:endParaRPr lang="de-AT" dirty="0"/>
        </a:p>
      </dgm:t>
    </dgm:pt>
    <dgm:pt modelId="{EE044C0C-B8E2-48D8-AE49-EA5118FD0E8B}" type="parTrans" cxnId="{A9343579-4C8C-4411-A852-72AD447694D7}">
      <dgm:prSet/>
      <dgm:spPr/>
      <dgm:t>
        <a:bodyPr/>
        <a:lstStyle/>
        <a:p>
          <a:endParaRPr lang="de-AT"/>
        </a:p>
      </dgm:t>
    </dgm:pt>
    <dgm:pt modelId="{EEBC9C3D-101F-40F2-ABAF-D44998CA218B}" type="sibTrans" cxnId="{A9343579-4C8C-4411-A852-72AD447694D7}">
      <dgm:prSet/>
      <dgm:spPr/>
      <dgm:t>
        <a:bodyPr/>
        <a:lstStyle/>
        <a:p>
          <a:endParaRPr lang="de-AT"/>
        </a:p>
      </dgm:t>
    </dgm:pt>
    <dgm:pt modelId="{26A3B049-6BF8-4BD9-805B-DE1FA08C0631}">
      <dgm:prSet phldrT="[Text]"/>
      <dgm:spPr/>
      <dgm:t>
        <a:bodyPr/>
        <a:lstStyle/>
        <a:p>
          <a:r>
            <a:rPr lang="de-AT" dirty="0" smtClean="0"/>
            <a:t>Wo befinden sich diese</a:t>
          </a:r>
          <a:endParaRPr lang="de-AT" dirty="0"/>
        </a:p>
      </dgm:t>
    </dgm:pt>
    <dgm:pt modelId="{72B1D272-E80E-4386-88B3-358AF39C9900}" type="parTrans" cxnId="{2ABBC005-8F27-4495-AF2D-42565B54CCC1}">
      <dgm:prSet/>
      <dgm:spPr/>
      <dgm:t>
        <a:bodyPr/>
        <a:lstStyle/>
        <a:p>
          <a:endParaRPr lang="de-AT"/>
        </a:p>
      </dgm:t>
    </dgm:pt>
    <dgm:pt modelId="{A1927D03-0783-42B9-85CE-5508764D4287}" type="sibTrans" cxnId="{2ABBC005-8F27-4495-AF2D-42565B54CCC1}">
      <dgm:prSet/>
      <dgm:spPr/>
      <dgm:t>
        <a:bodyPr/>
        <a:lstStyle/>
        <a:p>
          <a:endParaRPr lang="de-AT"/>
        </a:p>
      </dgm:t>
    </dgm:pt>
    <dgm:pt modelId="{D39E6919-7494-479F-B17D-9352B5125BD1}">
      <dgm:prSet phldrT="[Text]"/>
      <dgm:spPr/>
      <dgm:t>
        <a:bodyPr/>
        <a:lstStyle/>
        <a:p>
          <a:r>
            <a:rPr lang="de-AT" dirty="0" smtClean="0"/>
            <a:t>Modell eines Computers</a:t>
          </a:r>
          <a:endParaRPr lang="de-AT" dirty="0"/>
        </a:p>
      </dgm:t>
    </dgm:pt>
    <dgm:pt modelId="{28D8BD80-6447-4F73-B697-501C73606D16}" type="parTrans" cxnId="{D1294187-17C1-4112-92D2-124404D93B33}">
      <dgm:prSet/>
      <dgm:spPr/>
      <dgm:t>
        <a:bodyPr/>
        <a:lstStyle/>
        <a:p>
          <a:endParaRPr lang="de-AT"/>
        </a:p>
      </dgm:t>
    </dgm:pt>
    <dgm:pt modelId="{DF9B5A20-4CA1-4358-80F0-2EB9199AD6BF}" type="sibTrans" cxnId="{D1294187-17C1-4112-92D2-124404D93B33}">
      <dgm:prSet/>
      <dgm:spPr/>
      <dgm:t>
        <a:bodyPr/>
        <a:lstStyle/>
        <a:p>
          <a:endParaRPr lang="de-AT"/>
        </a:p>
      </dgm:t>
    </dgm:pt>
    <dgm:pt modelId="{6B968BF1-B792-4738-9693-3CE1EF37F5A7}" type="pres">
      <dgm:prSet presAssocID="{33D4301A-720C-4A58-AD45-FA0DE4F39ABC}" presName="linearFlow" presStyleCnt="0">
        <dgm:presLayoutVars>
          <dgm:dir/>
          <dgm:animLvl val="lvl"/>
          <dgm:resizeHandles val="exact"/>
        </dgm:presLayoutVars>
      </dgm:prSet>
      <dgm:spPr/>
      <dgm:t>
        <a:bodyPr/>
        <a:lstStyle/>
        <a:p>
          <a:endParaRPr lang="de-AT"/>
        </a:p>
      </dgm:t>
    </dgm:pt>
    <dgm:pt modelId="{04F9D1EB-9D2B-4897-AD7C-59D5CEF4B7B1}" type="pres">
      <dgm:prSet presAssocID="{163FB516-3A88-47DB-9962-CF032D55DD2E}" presName="composite" presStyleCnt="0"/>
      <dgm:spPr/>
    </dgm:pt>
    <dgm:pt modelId="{F87514BB-815E-4F9A-B7A3-B5047C9090CB}" type="pres">
      <dgm:prSet presAssocID="{163FB516-3A88-47DB-9962-CF032D55DD2E}" presName="parentText" presStyleLbl="alignNode1" presStyleIdx="0" presStyleCnt="3">
        <dgm:presLayoutVars>
          <dgm:chMax val="1"/>
          <dgm:bulletEnabled val="1"/>
        </dgm:presLayoutVars>
      </dgm:prSet>
      <dgm:spPr/>
      <dgm:t>
        <a:bodyPr/>
        <a:lstStyle/>
        <a:p>
          <a:endParaRPr lang="de-AT"/>
        </a:p>
      </dgm:t>
    </dgm:pt>
    <dgm:pt modelId="{738B4BD7-3C3A-42B8-8232-4E2A18764787}" type="pres">
      <dgm:prSet presAssocID="{163FB516-3A88-47DB-9962-CF032D55DD2E}" presName="descendantText" presStyleLbl="alignAcc1" presStyleIdx="0" presStyleCnt="3">
        <dgm:presLayoutVars>
          <dgm:bulletEnabled val="1"/>
        </dgm:presLayoutVars>
      </dgm:prSet>
      <dgm:spPr/>
      <dgm:t>
        <a:bodyPr/>
        <a:lstStyle/>
        <a:p>
          <a:endParaRPr lang="de-AT"/>
        </a:p>
      </dgm:t>
    </dgm:pt>
    <dgm:pt modelId="{9F3F45D0-9D51-4DDF-A45D-7892A0F56182}" type="pres">
      <dgm:prSet presAssocID="{929A4DFB-FFB5-4C2D-865D-B6B7A17BC899}" presName="sp" presStyleCnt="0"/>
      <dgm:spPr/>
    </dgm:pt>
    <dgm:pt modelId="{544DBD3E-3DFA-4045-9725-8A6834423B37}" type="pres">
      <dgm:prSet presAssocID="{6BCEFA39-E130-48AE-894F-99FC45FC9A55}" presName="composite" presStyleCnt="0"/>
      <dgm:spPr/>
    </dgm:pt>
    <dgm:pt modelId="{B60CACA6-0B83-4443-9AF7-0A348199DDDB}" type="pres">
      <dgm:prSet presAssocID="{6BCEFA39-E130-48AE-894F-99FC45FC9A55}" presName="parentText" presStyleLbl="alignNode1" presStyleIdx="1" presStyleCnt="3">
        <dgm:presLayoutVars>
          <dgm:chMax val="1"/>
          <dgm:bulletEnabled val="1"/>
        </dgm:presLayoutVars>
      </dgm:prSet>
      <dgm:spPr/>
      <dgm:t>
        <a:bodyPr/>
        <a:lstStyle/>
        <a:p>
          <a:endParaRPr lang="de-AT"/>
        </a:p>
      </dgm:t>
    </dgm:pt>
    <dgm:pt modelId="{E4255AF8-7205-4F4A-9E0A-EF8186F97329}" type="pres">
      <dgm:prSet presAssocID="{6BCEFA39-E130-48AE-894F-99FC45FC9A55}" presName="descendantText" presStyleLbl="alignAcc1" presStyleIdx="1" presStyleCnt="3">
        <dgm:presLayoutVars>
          <dgm:bulletEnabled val="1"/>
        </dgm:presLayoutVars>
      </dgm:prSet>
      <dgm:spPr/>
      <dgm:t>
        <a:bodyPr/>
        <a:lstStyle/>
        <a:p>
          <a:endParaRPr lang="de-AT"/>
        </a:p>
      </dgm:t>
    </dgm:pt>
    <dgm:pt modelId="{EA5234FD-2926-4C8E-A1B9-32737DB758C1}" type="pres">
      <dgm:prSet presAssocID="{AC55566E-5E70-42ED-986C-22D83D4FE283}" presName="sp" presStyleCnt="0"/>
      <dgm:spPr/>
    </dgm:pt>
    <dgm:pt modelId="{E7340BCA-709F-4476-AD80-932934FA47E7}" type="pres">
      <dgm:prSet presAssocID="{262CB73E-B857-4CDA-8E94-50B0F84F78FD}" presName="composite" presStyleCnt="0"/>
      <dgm:spPr/>
    </dgm:pt>
    <dgm:pt modelId="{86A5248B-9E27-426D-918D-E7A6813AA788}" type="pres">
      <dgm:prSet presAssocID="{262CB73E-B857-4CDA-8E94-50B0F84F78FD}" presName="parentText" presStyleLbl="alignNode1" presStyleIdx="2" presStyleCnt="3">
        <dgm:presLayoutVars>
          <dgm:chMax val="1"/>
          <dgm:bulletEnabled val="1"/>
        </dgm:presLayoutVars>
      </dgm:prSet>
      <dgm:spPr/>
      <dgm:t>
        <a:bodyPr/>
        <a:lstStyle/>
        <a:p>
          <a:endParaRPr lang="de-AT"/>
        </a:p>
      </dgm:t>
    </dgm:pt>
    <dgm:pt modelId="{6CE688E9-05ED-42BF-9252-AED483717BD6}" type="pres">
      <dgm:prSet presAssocID="{262CB73E-B857-4CDA-8E94-50B0F84F78FD}" presName="descendantText" presStyleLbl="alignAcc1" presStyleIdx="2" presStyleCnt="3">
        <dgm:presLayoutVars>
          <dgm:bulletEnabled val="1"/>
        </dgm:presLayoutVars>
      </dgm:prSet>
      <dgm:spPr/>
      <dgm:t>
        <a:bodyPr/>
        <a:lstStyle/>
        <a:p>
          <a:endParaRPr lang="de-AT"/>
        </a:p>
      </dgm:t>
    </dgm:pt>
  </dgm:ptLst>
  <dgm:cxnLst>
    <dgm:cxn modelId="{D1294187-17C1-4112-92D2-124404D93B33}" srcId="{262CB73E-B857-4CDA-8E94-50B0F84F78FD}" destId="{D39E6919-7494-479F-B17D-9352B5125BD1}" srcOrd="3" destOrd="0" parTransId="{28D8BD80-6447-4F73-B697-501C73606D16}" sibTransId="{DF9B5A20-4CA1-4358-80F0-2EB9199AD6BF}"/>
    <dgm:cxn modelId="{A431FC22-2AB3-4B8B-8565-8ECBE521EA75}" srcId="{163FB516-3A88-47DB-9962-CF032D55DD2E}" destId="{2CAC0C69-9DC2-4028-8A8B-B64C7482A394}" srcOrd="0" destOrd="0" parTransId="{B9F7E1FB-37F8-4FFA-A6CA-50A04E5E85EE}" sibTransId="{97342E35-2862-43F7-BF77-EB00A768C357}"/>
    <dgm:cxn modelId="{BB96F3E2-55E0-489A-B13B-D4F5F23C0DA0}" srcId="{33D4301A-720C-4A58-AD45-FA0DE4F39ABC}" destId="{262CB73E-B857-4CDA-8E94-50B0F84F78FD}" srcOrd="2" destOrd="0" parTransId="{35D19971-457F-4615-B0F4-4D1367C61253}" sibTransId="{E70DDCB1-5D12-499A-94B7-2793A3AAA0F3}"/>
    <dgm:cxn modelId="{B5219C56-B151-49DC-A96E-0BB93DF8D69E}" type="presOf" srcId="{2CAC0C69-9DC2-4028-8A8B-B64C7482A394}" destId="{738B4BD7-3C3A-42B8-8232-4E2A18764787}" srcOrd="0" destOrd="0" presId="urn:microsoft.com/office/officeart/2005/8/layout/chevron2"/>
    <dgm:cxn modelId="{C1F07B6D-FCE0-4BD1-B70E-C7190DCFD9C1}" srcId="{262CB73E-B857-4CDA-8E94-50B0F84F78FD}" destId="{8F798D05-F718-49ED-9474-0C77BD812EDA}" srcOrd="5" destOrd="0" parTransId="{3115662B-C0A6-4FF9-A11C-A9573B4BE660}" sibTransId="{E3033698-BD9F-449F-8741-7870E86EB484}"/>
    <dgm:cxn modelId="{49279E43-B8A2-4255-B3FD-8A65932628B8}" type="presOf" srcId="{33D4301A-720C-4A58-AD45-FA0DE4F39ABC}" destId="{6B968BF1-B792-4738-9693-3CE1EF37F5A7}" srcOrd="0" destOrd="0" presId="urn:microsoft.com/office/officeart/2005/8/layout/chevron2"/>
    <dgm:cxn modelId="{E6F69688-D2B2-41F7-96CD-7E214909DA9D}" type="presOf" srcId="{262CB73E-B857-4CDA-8E94-50B0F84F78FD}" destId="{86A5248B-9E27-426D-918D-E7A6813AA788}" srcOrd="0" destOrd="0" presId="urn:microsoft.com/office/officeart/2005/8/layout/chevron2"/>
    <dgm:cxn modelId="{D64359AC-13E5-451D-A21D-C5BC743FDB33}" type="presOf" srcId="{163FB516-3A88-47DB-9962-CF032D55DD2E}" destId="{F87514BB-815E-4F9A-B7A3-B5047C9090CB}" srcOrd="0" destOrd="0" presId="urn:microsoft.com/office/officeart/2005/8/layout/chevron2"/>
    <dgm:cxn modelId="{9A01F1B4-71C1-486D-824D-AAB268FB5815}" type="presOf" srcId="{8F798D05-F718-49ED-9474-0C77BD812EDA}" destId="{6CE688E9-05ED-42BF-9252-AED483717BD6}" srcOrd="0" destOrd="5" presId="urn:microsoft.com/office/officeart/2005/8/layout/chevron2"/>
    <dgm:cxn modelId="{415706CF-4DF9-4028-8E4E-22F1AE579E91}" type="presOf" srcId="{DEDCAA84-A4E7-47E4-A5A0-BF397B940A93}" destId="{E4255AF8-7205-4F4A-9E0A-EF8186F97329}" srcOrd="0" destOrd="0" presId="urn:microsoft.com/office/officeart/2005/8/layout/chevron2"/>
    <dgm:cxn modelId="{2AA9B864-F9F9-4AAE-AE00-1758D82F87E4}" type="presOf" srcId="{7C253699-2FC0-4653-AFC1-CDE325F0E0BA}" destId="{6CE688E9-05ED-42BF-9252-AED483717BD6}" srcOrd="0" destOrd="4" presId="urn:microsoft.com/office/officeart/2005/8/layout/chevron2"/>
    <dgm:cxn modelId="{B7AF0B80-C440-437B-8427-BFA294E6261D}" srcId="{33D4301A-720C-4A58-AD45-FA0DE4F39ABC}" destId="{163FB516-3A88-47DB-9962-CF032D55DD2E}" srcOrd="0" destOrd="0" parTransId="{93FB46EF-B99C-45FE-9CDA-15DC6BFC71B3}" sibTransId="{929A4DFB-FFB5-4C2D-865D-B6B7A17BC899}"/>
    <dgm:cxn modelId="{650CF29C-66EF-4469-8DCA-7658F55F249B}" srcId="{262CB73E-B857-4CDA-8E94-50B0F84F78FD}" destId="{805EE924-E779-4D79-9075-EA04BAEE79F7}" srcOrd="0" destOrd="0" parTransId="{3E69F4B9-51D8-43D9-8801-1A845FB273E0}" sibTransId="{5AF8CA2A-8D92-4A2D-B346-E4D833F7BAF5}"/>
    <dgm:cxn modelId="{71AA2C55-7657-4B7C-BE02-A7E7C9FD1ECF}" srcId="{33D4301A-720C-4A58-AD45-FA0DE4F39ABC}" destId="{6BCEFA39-E130-48AE-894F-99FC45FC9A55}" srcOrd="1" destOrd="0" parTransId="{13CAF1CC-B822-483C-B5C2-AFBA73B3205A}" sibTransId="{AC55566E-5E70-42ED-986C-22D83D4FE283}"/>
    <dgm:cxn modelId="{A9343579-4C8C-4411-A852-72AD447694D7}" srcId="{262CB73E-B857-4CDA-8E94-50B0F84F78FD}" destId="{7C253699-2FC0-4653-AFC1-CDE325F0E0BA}" srcOrd="4" destOrd="0" parTransId="{EE044C0C-B8E2-48D8-AE49-EA5118FD0E8B}" sibTransId="{EEBC9C3D-101F-40F2-ABAF-D44998CA218B}"/>
    <dgm:cxn modelId="{2ABBC005-8F27-4495-AF2D-42565B54CCC1}" srcId="{262CB73E-B857-4CDA-8E94-50B0F84F78FD}" destId="{26A3B049-6BF8-4BD9-805B-DE1FA08C0631}" srcOrd="1" destOrd="0" parTransId="{72B1D272-E80E-4386-88B3-358AF39C9900}" sibTransId="{A1927D03-0783-42B9-85CE-5508764D4287}"/>
    <dgm:cxn modelId="{FA761612-AD9E-457A-B06A-6B21BC2D926C}" type="presOf" srcId="{AA5D4083-230C-40F4-9CC0-8C13B9B35821}" destId="{6CE688E9-05ED-42BF-9252-AED483717BD6}" srcOrd="0" destOrd="2" presId="urn:microsoft.com/office/officeart/2005/8/layout/chevron2"/>
    <dgm:cxn modelId="{C400158F-0A0A-481A-8002-01D575B840A1}" type="presOf" srcId="{D39E6919-7494-479F-B17D-9352B5125BD1}" destId="{6CE688E9-05ED-42BF-9252-AED483717BD6}" srcOrd="0" destOrd="3" presId="urn:microsoft.com/office/officeart/2005/8/layout/chevron2"/>
    <dgm:cxn modelId="{9310495D-6E2A-442B-897F-46D0F093F0E1}" type="presOf" srcId="{26A3B049-6BF8-4BD9-805B-DE1FA08C0631}" destId="{6CE688E9-05ED-42BF-9252-AED483717BD6}" srcOrd="0" destOrd="1" presId="urn:microsoft.com/office/officeart/2005/8/layout/chevron2"/>
    <dgm:cxn modelId="{9AD2BA74-832D-4AF6-9C42-EB29F749EAF2}" type="presOf" srcId="{805EE924-E779-4D79-9075-EA04BAEE79F7}" destId="{6CE688E9-05ED-42BF-9252-AED483717BD6}" srcOrd="0" destOrd="0" presId="urn:microsoft.com/office/officeart/2005/8/layout/chevron2"/>
    <dgm:cxn modelId="{5D04E2BD-B214-4819-9CF3-DF8FD0FDCDBC}" srcId="{262CB73E-B857-4CDA-8E94-50B0F84F78FD}" destId="{AA5D4083-230C-40F4-9CC0-8C13B9B35821}" srcOrd="2" destOrd="0" parTransId="{92566296-8155-4697-B531-EE3EFD788CD2}" sibTransId="{33690A01-147A-46B3-B4EC-8E162A942A11}"/>
    <dgm:cxn modelId="{40877E32-91DC-4614-AD4A-E642AC209419}" type="presOf" srcId="{6BCEFA39-E130-48AE-894F-99FC45FC9A55}" destId="{B60CACA6-0B83-4443-9AF7-0A348199DDDB}" srcOrd="0" destOrd="0" presId="urn:microsoft.com/office/officeart/2005/8/layout/chevron2"/>
    <dgm:cxn modelId="{396D003D-D9E5-4324-805F-4AF94AE1F6B4}" srcId="{6BCEFA39-E130-48AE-894F-99FC45FC9A55}" destId="{DEDCAA84-A4E7-47E4-A5A0-BF397B940A93}" srcOrd="0" destOrd="0" parTransId="{55609E4F-19EA-4E6F-B4BC-8ECA9FAF6C27}" sibTransId="{6469EF30-27A4-4035-8740-72D23ACE419F}"/>
    <dgm:cxn modelId="{4E1627D4-29EF-44F5-BD4E-C9E5630DE6E1}" type="presParOf" srcId="{6B968BF1-B792-4738-9693-3CE1EF37F5A7}" destId="{04F9D1EB-9D2B-4897-AD7C-59D5CEF4B7B1}" srcOrd="0" destOrd="0" presId="urn:microsoft.com/office/officeart/2005/8/layout/chevron2"/>
    <dgm:cxn modelId="{F0C2BF2F-A2C6-4E66-838F-C2199F1B802E}" type="presParOf" srcId="{04F9D1EB-9D2B-4897-AD7C-59D5CEF4B7B1}" destId="{F87514BB-815E-4F9A-B7A3-B5047C9090CB}" srcOrd="0" destOrd="0" presId="urn:microsoft.com/office/officeart/2005/8/layout/chevron2"/>
    <dgm:cxn modelId="{D691E3DA-916C-42FE-9241-24E0D33EE155}" type="presParOf" srcId="{04F9D1EB-9D2B-4897-AD7C-59D5CEF4B7B1}" destId="{738B4BD7-3C3A-42B8-8232-4E2A18764787}" srcOrd="1" destOrd="0" presId="urn:microsoft.com/office/officeart/2005/8/layout/chevron2"/>
    <dgm:cxn modelId="{8AA444FE-2BCB-4723-9F30-A45A74D0D66E}" type="presParOf" srcId="{6B968BF1-B792-4738-9693-3CE1EF37F5A7}" destId="{9F3F45D0-9D51-4DDF-A45D-7892A0F56182}" srcOrd="1" destOrd="0" presId="urn:microsoft.com/office/officeart/2005/8/layout/chevron2"/>
    <dgm:cxn modelId="{BB841193-903D-49D9-974F-DC5649C42211}" type="presParOf" srcId="{6B968BF1-B792-4738-9693-3CE1EF37F5A7}" destId="{544DBD3E-3DFA-4045-9725-8A6834423B37}" srcOrd="2" destOrd="0" presId="urn:microsoft.com/office/officeart/2005/8/layout/chevron2"/>
    <dgm:cxn modelId="{DCD2A966-5BCA-4DE5-B432-2EA68B311CBC}" type="presParOf" srcId="{544DBD3E-3DFA-4045-9725-8A6834423B37}" destId="{B60CACA6-0B83-4443-9AF7-0A348199DDDB}" srcOrd="0" destOrd="0" presId="urn:microsoft.com/office/officeart/2005/8/layout/chevron2"/>
    <dgm:cxn modelId="{F0466FFE-7A64-4E76-A898-9E2CB6145F4D}" type="presParOf" srcId="{544DBD3E-3DFA-4045-9725-8A6834423B37}" destId="{E4255AF8-7205-4F4A-9E0A-EF8186F97329}" srcOrd="1" destOrd="0" presId="urn:microsoft.com/office/officeart/2005/8/layout/chevron2"/>
    <dgm:cxn modelId="{94C17C87-B10A-4B6B-91BC-F1A2BEEED2C3}" type="presParOf" srcId="{6B968BF1-B792-4738-9693-3CE1EF37F5A7}" destId="{EA5234FD-2926-4C8E-A1B9-32737DB758C1}" srcOrd="3" destOrd="0" presId="urn:microsoft.com/office/officeart/2005/8/layout/chevron2"/>
    <dgm:cxn modelId="{6A6691BA-E71F-4DF5-BCE4-12F297005438}" type="presParOf" srcId="{6B968BF1-B792-4738-9693-3CE1EF37F5A7}" destId="{E7340BCA-709F-4476-AD80-932934FA47E7}" srcOrd="4" destOrd="0" presId="urn:microsoft.com/office/officeart/2005/8/layout/chevron2"/>
    <dgm:cxn modelId="{9A0DF851-A4A4-44AA-BFBB-C04502EC2477}" type="presParOf" srcId="{E7340BCA-709F-4476-AD80-932934FA47E7}" destId="{86A5248B-9E27-426D-918D-E7A6813AA788}" srcOrd="0" destOrd="0" presId="urn:microsoft.com/office/officeart/2005/8/layout/chevron2"/>
    <dgm:cxn modelId="{3E941C77-9AE1-4DB8-8B8C-5A5BE45CF60E}" type="presParOf" srcId="{E7340BCA-709F-4476-AD80-932934FA47E7}" destId="{6CE688E9-05ED-42BF-9252-AED483717B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D175B-C807-41A1-933E-B555A930458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AT"/>
        </a:p>
      </dgm:t>
    </dgm:pt>
    <dgm:pt modelId="{08D042F3-3150-4921-B28F-B8A936876AB0}">
      <dgm:prSet phldrT="[Text]"/>
      <dgm:spPr/>
      <dgm:t>
        <a:bodyPr/>
        <a:lstStyle/>
        <a:p>
          <a:r>
            <a:rPr lang="de-AT" dirty="0" smtClean="0"/>
            <a:t>Hindernde</a:t>
          </a:r>
        </a:p>
        <a:p>
          <a:r>
            <a:rPr lang="de-AT" dirty="0" smtClean="0"/>
            <a:t>Missverständnisse</a:t>
          </a:r>
        </a:p>
        <a:p>
          <a:r>
            <a:rPr lang="de-AT" dirty="0" smtClean="0"/>
            <a:t>Lehrer/innen</a:t>
          </a:r>
          <a:endParaRPr lang="de-AT" dirty="0"/>
        </a:p>
      </dgm:t>
    </dgm:pt>
    <dgm:pt modelId="{719EBF2C-BF02-41FB-BEE5-3EFBCA33396A}" type="parTrans" cxnId="{9C888C0C-43E3-4617-92C7-3447306A011F}">
      <dgm:prSet/>
      <dgm:spPr/>
      <dgm:t>
        <a:bodyPr/>
        <a:lstStyle/>
        <a:p>
          <a:endParaRPr lang="de-AT"/>
        </a:p>
      </dgm:t>
    </dgm:pt>
    <dgm:pt modelId="{8DE92617-8EB2-4774-93FB-794986812413}" type="sibTrans" cxnId="{9C888C0C-43E3-4617-92C7-3447306A011F}">
      <dgm:prSet/>
      <dgm:spPr/>
      <dgm:t>
        <a:bodyPr/>
        <a:lstStyle/>
        <a:p>
          <a:endParaRPr lang="de-AT"/>
        </a:p>
      </dgm:t>
    </dgm:pt>
    <dgm:pt modelId="{60DF8217-4282-4E16-AFBE-80846313B50E}">
      <dgm:prSet phldrT="[Text]"/>
      <dgm:spPr/>
      <dgm:t>
        <a:bodyPr/>
        <a:lstStyle/>
        <a:p>
          <a:r>
            <a:rPr lang="de-AT" dirty="0" smtClean="0"/>
            <a:t>Technische Begriffe</a:t>
          </a:r>
          <a:endParaRPr lang="de-AT" dirty="0"/>
        </a:p>
      </dgm:t>
    </dgm:pt>
    <dgm:pt modelId="{E5E1CC01-97C7-4639-B8D3-E86BA87AB6C1}" type="parTrans" cxnId="{815AF02E-B944-4893-910D-84F63FA7BC52}">
      <dgm:prSet/>
      <dgm:spPr/>
      <dgm:t>
        <a:bodyPr/>
        <a:lstStyle/>
        <a:p>
          <a:endParaRPr lang="de-AT"/>
        </a:p>
      </dgm:t>
    </dgm:pt>
    <dgm:pt modelId="{E2EC9C8D-D94D-4F08-99F3-3818046A8636}" type="sibTrans" cxnId="{815AF02E-B944-4893-910D-84F63FA7BC52}">
      <dgm:prSet/>
      <dgm:spPr/>
      <dgm:t>
        <a:bodyPr/>
        <a:lstStyle/>
        <a:p>
          <a:endParaRPr lang="de-AT"/>
        </a:p>
      </dgm:t>
    </dgm:pt>
    <dgm:pt modelId="{59AB178F-1D35-4E64-9A0B-3D28C8175BB4}">
      <dgm:prSet phldrT="[Text]"/>
      <dgm:spPr/>
      <dgm:t>
        <a:bodyPr/>
        <a:lstStyle/>
        <a:p>
          <a:r>
            <a:rPr lang="de-AT" dirty="0" smtClean="0"/>
            <a:t>Authentische</a:t>
          </a:r>
        </a:p>
        <a:p>
          <a:r>
            <a:rPr lang="de-AT" dirty="0" smtClean="0"/>
            <a:t>Aufgaben</a:t>
          </a:r>
        </a:p>
        <a:p>
          <a:r>
            <a:rPr lang="de-AT" dirty="0" smtClean="0"/>
            <a:t>Lehrer/innen</a:t>
          </a:r>
          <a:endParaRPr lang="de-AT" dirty="0"/>
        </a:p>
      </dgm:t>
    </dgm:pt>
    <dgm:pt modelId="{C1171D5A-4D64-4275-8884-718110DD241E}" type="parTrans" cxnId="{0697363E-6847-46D9-B28E-5B79A6BB1CA0}">
      <dgm:prSet/>
      <dgm:spPr/>
      <dgm:t>
        <a:bodyPr/>
        <a:lstStyle/>
        <a:p>
          <a:endParaRPr lang="de-AT"/>
        </a:p>
      </dgm:t>
    </dgm:pt>
    <dgm:pt modelId="{41BE49DB-CD0A-4C2E-9E06-8AF186C79046}" type="sibTrans" cxnId="{0697363E-6847-46D9-B28E-5B79A6BB1CA0}">
      <dgm:prSet/>
      <dgm:spPr/>
      <dgm:t>
        <a:bodyPr/>
        <a:lstStyle/>
        <a:p>
          <a:endParaRPr lang="de-AT"/>
        </a:p>
      </dgm:t>
    </dgm:pt>
    <dgm:pt modelId="{89FC0958-9389-4535-B778-EB63E4B38240}">
      <dgm:prSet phldrT="[Text]"/>
      <dgm:spPr/>
      <dgm:t>
        <a:bodyPr/>
        <a:lstStyle/>
        <a:p>
          <a:r>
            <a:rPr lang="de-AT" dirty="0" smtClean="0"/>
            <a:t>Wissen (Bestandteile, Peripheriegeräte)</a:t>
          </a:r>
          <a:endParaRPr lang="de-AT" dirty="0"/>
        </a:p>
      </dgm:t>
    </dgm:pt>
    <dgm:pt modelId="{C6376D7C-1418-42DE-8798-E51A6DF014DF}" type="parTrans" cxnId="{8E5F8DD4-859C-4001-AF91-E03B05868390}">
      <dgm:prSet/>
      <dgm:spPr/>
      <dgm:t>
        <a:bodyPr/>
        <a:lstStyle/>
        <a:p>
          <a:endParaRPr lang="de-AT"/>
        </a:p>
      </dgm:t>
    </dgm:pt>
    <dgm:pt modelId="{DF7DAD27-1D66-4DE3-A196-CD4436ED69C0}" type="sibTrans" cxnId="{8E5F8DD4-859C-4001-AF91-E03B05868390}">
      <dgm:prSet/>
      <dgm:spPr/>
      <dgm:t>
        <a:bodyPr/>
        <a:lstStyle/>
        <a:p>
          <a:endParaRPr lang="de-AT"/>
        </a:p>
      </dgm:t>
    </dgm:pt>
    <dgm:pt modelId="{89923612-594F-4460-8829-1F072935433A}">
      <dgm:prSet phldrT="[Text]"/>
      <dgm:spPr/>
      <dgm:t>
        <a:bodyPr/>
        <a:lstStyle/>
        <a:p>
          <a:r>
            <a:rPr lang="de-AT" dirty="0" smtClean="0"/>
            <a:t>Leistungsbeurteilung Skala 4.0</a:t>
          </a:r>
        </a:p>
        <a:p>
          <a:r>
            <a:rPr lang="de-AT" dirty="0" smtClean="0"/>
            <a:t>Lehrer/innen</a:t>
          </a:r>
          <a:endParaRPr lang="de-AT" dirty="0"/>
        </a:p>
      </dgm:t>
    </dgm:pt>
    <dgm:pt modelId="{8F0EB056-1D1A-40D5-8106-A967264D0559}" type="parTrans" cxnId="{7978A464-C3B4-4E8B-9CF0-19EC07016AD0}">
      <dgm:prSet/>
      <dgm:spPr/>
      <dgm:t>
        <a:bodyPr/>
        <a:lstStyle/>
        <a:p>
          <a:endParaRPr lang="de-AT"/>
        </a:p>
      </dgm:t>
    </dgm:pt>
    <dgm:pt modelId="{2D6F4580-71A0-4801-B421-681441371A54}" type="sibTrans" cxnId="{7978A464-C3B4-4E8B-9CF0-19EC07016AD0}">
      <dgm:prSet/>
      <dgm:spPr/>
      <dgm:t>
        <a:bodyPr/>
        <a:lstStyle/>
        <a:p>
          <a:endParaRPr lang="de-AT"/>
        </a:p>
      </dgm:t>
    </dgm:pt>
    <dgm:pt modelId="{BCF61F65-DB93-4C84-AC0B-CDD2F4981B86}">
      <dgm:prSet phldrT="[Text]"/>
      <dgm:spPr/>
      <dgm:t>
        <a:bodyPr/>
        <a:lstStyle/>
        <a:p>
          <a:r>
            <a:rPr lang="de-AT" dirty="0" smtClean="0"/>
            <a:t>Einstufung der Deskriptoren im Lehrplan</a:t>
          </a:r>
          <a:endParaRPr lang="de-AT" dirty="0"/>
        </a:p>
      </dgm:t>
    </dgm:pt>
    <dgm:pt modelId="{4216D6F7-0BBE-45CA-B8EE-3BF0D7E5970F}" type="parTrans" cxnId="{7B61001D-2D05-4600-9E3C-9E53A0C86087}">
      <dgm:prSet/>
      <dgm:spPr/>
      <dgm:t>
        <a:bodyPr/>
        <a:lstStyle/>
        <a:p>
          <a:endParaRPr lang="de-AT"/>
        </a:p>
      </dgm:t>
    </dgm:pt>
    <dgm:pt modelId="{82338C5A-1940-45F7-8694-C6756BA3F77D}" type="sibTrans" cxnId="{7B61001D-2D05-4600-9E3C-9E53A0C86087}">
      <dgm:prSet/>
      <dgm:spPr/>
      <dgm:t>
        <a:bodyPr/>
        <a:lstStyle/>
        <a:p>
          <a:endParaRPr lang="de-AT"/>
        </a:p>
      </dgm:t>
    </dgm:pt>
    <dgm:pt modelId="{0F3B72A8-5DFC-4204-BC6E-553B47914708}">
      <dgm:prSet phldrT="[Text]"/>
      <dgm:spPr/>
      <dgm:t>
        <a:bodyPr/>
        <a:lstStyle/>
        <a:p>
          <a:r>
            <a:rPr lang="de-AT" dirty="0" smtClean="0"/>
            <a:t>Einstufung  der authentischen Aufgaben</a:t>
          </a:r>
          <a:endParaRPr lang="de-AT" dirty="0"/>
        </a:p>
      </dgm:t>
    </dgm:pt>
    <dgm:pt modelId="{9C39AC8B-DA1A-4107-8E96-B22256FB4EA7}" type="parTrans" cxnId="{E2693820-DB9F-4872-8582-FB45EC11287E}">
      <dgm:prSet/>
      <dgm:spPr/>
      <dgm:t>
        <a:bodyPr/>
        <a:lstStyle/>
        <a:p>
          <a:endParaRPr lang="de-AT"/>
        </a:p>
      </dgm:t>
    </dgm:pt>
    <dgm:pt modelId="{2048F14F-3114-44ED-83BE-A1CAF29F08A4}" type="sibTrans" cxnId="{E2693820-DB9F-4872-8582-FB45EC11287E}">
      <dgm:prSet/>
      <dgm:spPr/>
      <dgm:t>
        <a:bodyPr/>
        <a:lstStyle/>
        <a:p>
          <a:endParaRPr lang="de-AT"/>
        </a:p>
      </dgm:t>
    </dgm:pt>
    <dgm:pt modelId="{307803AB-080E-4A2E-BAE6-A87B6E86D154}">
      <dgm:prSet/>
      <dgm:spPr/>
      <dgm:t>
        <a:bodyPr/>
        <a:lstStyle/>
        <a:p>
          <a:r>
            <a:rPr lang="de-AT" dirty="0" err="1" smtClean="0"/>
            <a:t>Vestehen</a:t>
          </a:r>
          <a:r>
            <a:rPr lang="de-AT" dirty="0" smtClean="0"/>
            <a:t>( Bedienung, Zusammenwirkung, Qualität)</a:t>
          </a:r>
          <a:endParaRPr lang="de-AT" dirty="0"/>
        </a:p>
      </dgm:t>
    </dgm:pt>
    <dgm:pt modelId="{5C46927A-C323-4243-8395-3158611EF521}" type="parTrans" cxnId="{EEB90E5A-8899-487D-93D6-7BA932117002}">
      <dgm:prSet/>
      <dgm:spPr/>
      <dgm:t>
        <a:bodyPr/>
        <a:lstStyle/>
        <a:p>
          <a:endParaRPr lang="de-AT"/>
        </a:p>
      </dgm:t>
    </dgm:pt>
    <dgm:pt modelId="{BAA8198C-3A69-4A1C-B508-FD0AEA1289AA}" type="sibTrans" cxnId="{EEB90E5A-8899-487D-93D6-7BA932117002}">
      <dgm:prSet/>
      <dgm:spPr/>
      <dgm:t>
        <a:bodyPr/>
        <a:lstStyle/>
        <a:p>
          <a:endParaRPr lang="de-AT"/>
        </a:p>
      </dgm:t>
    </dgm:pt>
    <dgm:pt modelId="{D495C3C9-5555-43B4-B4F5-489CD900058E}">
      <dgm:prSet/>
      <dgm:spPr/>
      <dgm:t>
        <a:bodyPr/>
        <a:lstStyle/>
        <a:p>
          <a:r>
            <a:rPr lang="de-AT" dirty="0" smtClean="0"/>
            <a:t>Tun können ( Computer zusammenbauen, Peripheriegeräte mit Computer verbinden, kleinere Hardwarereparaturen durchführen, Leistungseinschätzung)</a:t>
          </a:r>
          <a:endParaRPr lang="de-AT" dirty="0"/>
        </a:p>
      </dgm:t>
    </dgm:pt>
    <dgm:pt modelId="{3F7C1032-FF44-4441-A479-CEC19C147655}" type="parTrans" cxnId="{B335EFB9-4053-4B86-AB2A-F3E0AEA74BC5}">
      <dgm:prSet/>
      <dgm:spPr/>
      <dgm:t>
        <a:bodyPr/>
        <a:lstStyle/>
        <a:p>
          <a:endParaRPr lang="de-AT"/>
        </a:p>
      </dgm:t>
    </dgm:pt>
    <dgm:pt modelId="{089D588E-476B-4C3C-AEA4-8F44A6968A38}" type="sibTrans" cxnId="{B335EFB9-4053-4B86-AB2A-F3E0AEA74BC5}">
      <dgm:prSet/>
      <dgm:spPr/>
      <dgm:t>
        <a:bodyPr/>
        <a:lstStyle/>
        <a:p>
          <a:endParaRPr lang="de-AT"/>
        </a:p>
      </dgm:t>
    </dgm:pt>
    <dgm:pt modelId="{FF4F56B6-E10D-4891-8BF0-396BE376FB9B}">
      <dgm:prSet/>
      <dgm:spPr/>
      <dgm:t>
        <a:bodyPr/>
        <a:lstStyle/>
        <a:p>
          <a:r>
            <a:rPr lang="de-AT" dirty="0" smtClean="0"/>
            <a:t>Learning not </a:t>
          </a:r>
          <a:r>
            <a:rPr lang="de-AT" dirty="0" err="1" smtClean="0"/>
            <a:t>by</a:t>
          </a:r>
          <a:r>
            <a:rPr lang="de-AT" dirty="0" smtClean="0"/>
            <a:t>  </a:t>
          </a:r>
          <a:r>
            <a:rPr lang="de-AT" dirty="0" err="1" smtClean="0"/>
            <a:t>Doing</a:t>
          </a:r>
          <a:endParaRPr lang="de-AT" dirty="0"/>
        </a:p>
      </dgm:t>
    </dgm:pt>
    <dgm:pt modelId="{3F9995C1-C235-4D02-ACD3-0293606E1258}" type="parTrans" cxnId="{809C60F8-2099-4695-B307-0AA89695C929}">
      <dgm:prSet/>
      <dgm:spPr/>
      <dgm:t>
        <a:bodyPr/>
        <a:lstStyle/>
        <a:p>
          <a:endParaRPr lang="de-AT"/>
        </a:p>
      </dgm:t>
    </dgm:pt>
    <dgm:pt modelId="{F117001B-AA14-461B-869F-7D8AB754435C}" type="sibTrans" cxnId="{809C60F8-2099-4695-B307-0AA89695C929}">
      <dgm:prSet/>
      <dgm:spPr/>
      <dgm:t>
        <a:bodyPr/>
        <a:lstStyle/>
        <a:p>
          <a:endParaRPr lang="de-AT"/>
        </a:p>
      </dgm:t>
    </dgm:pt>
    <dgm:pt modelId="{1F3870C0-10CB-4ACA-B13C-46F34FBF6118}" type="pres">
      <dgm:prSet presAssocID="{525D175B-C807-41A1-933E-B555A930458E}" presName="linearFlow" presStyleCnt="0">
        <dgm:presLayoutVars>
          <dgm:dir/>
          <dgm:animLvl val="lvl"/>
          <dgm:resizeHandles val="exact"/>
        </dgm:presLayoutVars>
      </dgm:prSet>
      <dgm:spPr/>
      <dgm:t>
        <a:bodyPr/>
        <a:lstStyle/>
        <a:p>
          <a:endParaRPr lang="de-AT"/>
        </a:p>
      </dgm:t>
    </dgm:pt>
    <dgm:pt modelId="{45CC8565-D4E1-4E43-9B5D-DAB1344DEE6D}" type="pres">
      <dgm:prSet presAssocID="{08D042F3-3150-4921-B28F-B8A936876AB0}" presName="composite" presStyleCnt="0"/>
      <dgm:spPr/>
    </dgm:pt>
    <dgm:pt modelId="{554DB63D-B6AF-40FB-99FA-E103AC1D7227}" type="pres">
      <dgm:prSet presAssocID="{08D042F3-3150-4921-B28F-B8A936876AB0}" presName="parentText" presStyleLbl="alignNode1" presStyleIdx="0" presStyleCnt="3">
        <dgm:presLayoutVars>
          <dgm:chMax val="1"/>
          <dgm:bulletEnabled val="1"/>
        </dgm:presLayoutVars>
      </dgm:prSet>
      <dgm:spPr/>
      <dgm:t>
        <a:bodyPr/>
        <a:lstStyle/>
        <a:p>
          <a:endParaRPr lang="de-AT"/>
        </a:p>
      </dgm:t>
    </dgm:pt>
    <dgm:pt modelId="{475FD354-04D4-4CB6-946E-CB253EA6DD88}" type="pres">
      <dgm:prSet presAssocID="{08D042F3-3150-4921-B28F-B8A936876AB0}" presName="descendantText" presStyleLbl="alignAcc1" presStyleIdx="0" presStyleCnt="3">
        <dgm:presLayoutVars>
          <dgm:bulletEnabled val="1"/>
        </dgm:presLayoutVars>
      </dgm:prSet>
      <dgm:spPr/>
      <dgm:t>
        <a:bodyPr/>
        <a:lstStyle/>
        <a:p>
          <a:endParaRPr lang="de-AT"/>
        </a:p>
      </dgm:t>
    </dgm:pt>
    <dgm:pt modelId="{6507E29C-5BDB-4DCD-8FC8-B39F555FEC30}" type="pres">
      <dgm:prSet presAssocID="{8DE92617-8EB2-4774-93FB-794986812413}" presName="sp" presStyleCnt="0"/>
      <dgm:spPr/>
    </dgm:pt>
    <dgm:pt modelId="{2BFB3A79-DD91-48B0-BBF0-2F486AD3930F}" type="pres">
      <dgm:prSet presAssocID="{59AB178F-1D35-4E64-9A0B-3D28C8175BB4}" presName="composite" presStyleCnt="0"/>
      <dgm:spPr/>
    </dgm:pt>
    <dgm:pt modelId="{B5F3CF91-6151-42AD-9215-E83ECA4D9A07}" type="pres">
      <dgm:prSet presAssocID="{59AB178F-1D35-4E64-9A0B-3D28C8175BB4}" presName="parentText" presStyleLbl="alignNode1" presStyleIdx="1" presStyleCnt="3">
        <dgm:presLayoutVars>
          <dgm:chMax val="1"/>
          <dgm:bulletEnabled val="1"/>
        </dgm:presLayoutVars>
      </dgm:prSet>
      <dgm:spPr/>
      <dgm:t>
        <a:bodyPr/>
        <a:lstStyle/>
        <a:p>
          <a:endParaRPr lang="de-AT"/>
        </a:p>
      </dgm:t>
    </dgm:pt>
    <dgm:pt modelId="{6E49564A-B3DB-495F-8FF6-3FFF1416F18B}" type="pres">
      <dgm:prSet presAssocID="{59AB178F-1D35-4E64-9A0B-3D28C8175BB4}" presName="descendantText" presStyleLbl="alignAcc1" presStyleIdx="1" presStyleCnt="3">
        <dgm:presLayoutVars>
          <dgm:bulletEnabled val="1"/>
        </dgm:presLayoutVars>
      </dgm:prSet>
      <dgm:spPr/>
      <dgm:t>
        <a:bodyPr/>
        <a:lstStyle/>
        <a:p>
          <a:endParaRPr lang="de-AT"/>
        </a:p>
      </dgm:t>
    </dgm:pt>
    <dgm:pt modelId="{9E0C5E74-1047-44FC-90F0-FAA8C4A6AD3A}" type="pres">
      <dgm:prSet presAssocID="{41BE49DB-CD0A-4C2E-9E06-8AF186C79046}" presName="sp" presStyleCnt="0"/>
      <dgm:spPr/>
    </dgm:pt>
    <dgm:pt modelId="{4F52BF90-FDFF-43C1-8DA8-996309552AD6}" type="pres">
      <dgm:prSet presAssocID="{89923612-594F-4460-8829-1F072935433A}" presName="composite" presStyleCnt="0"/>
      <dgm:spPr/>
    </dgm:pt>
    <dgm:pt modelId="{B21DB1B0-77BD-485C-83A1-71685E9622CB}" type="pres">
      <dgm:prSet presAssocID="{89923612-594F-4460-8829-1F072935433A}" presName="parentText" presStyleLbl="alignNode1" presStyleIdx="2" presStyleCnt="3" custLinFactNeighborX="-1009" custLinFactNeighborY="2120">
        <dgm:presLayoutVars>
          <dgm:chMax val="1"/>
          <dgm:bulletEnabled val="1"/>
        </dgm:presLayoutVars>
      </dgm:prSet>
      <dgm:spPr/>
      <dgm:t>
        <a:bodyPr/>
        <a:lstStyle/>
        <a:p>
          <a:endParaRPr lang="de-AT"/>
        </a:p>
      </dgm:t>
    </dgm:pt>
    <dgm:pt modelId="{B244DA37-97F0-415D-98C3-94AF97EE2F32}" type="pres">
      <dgm:prSet presAssocID="{89923612-594F-4460-8829-1F072935433A}" presName="descendantText" presStyleLbl="alignAcc1" presStyleIdx="2" presStyleCnt="3">
        <dgm:presLayoutVars>
          <dgm:bulletEnabled val="1"/>
        </dgm:presLayoutVars>
      </dgm:prSet>
      <dgm:spPr/>
      <dgm:t>
        <a:bodyPr/>
        <a:lstStyle/>
        <a:p>
          <a:endParaRPr lang="de-AT"/>
        </a:p>
      </dgm:t>
    </dgm:pt>
  </dgm:ptLst>
  <dgm:cxnLst>
    <dgm:cxn modelId="{E2693820-DB9F-4872-8582-FB45EC11287E}" srcId="{89923612-594F-4460-8829-1F072935433A}" destId="{0F3B72A8-5DFC-4204-BC6E-553B47914708}" srcOrd="1" destOrd="0" parTransId="{9C39AC8B-DA1A-4107-8E96-B22256FB4EA7}" sibTransId="{2048F14F-3114-44ED-83BE-A1CAF29F08A4}"/>
    <dgm:cxn modelId="{8E5F8DD4-859C-4001-AF91-E03B05868390}" srcId="{59AB178F-1D35-4E64-9A0B-3D28C8175BB4}" destId="{89FC0958-9389-4535-B778-EB63E4B38240}" srcOrd="0" destOrd="0" parTransId="{C6376D7C-1418-42DE-8798-E51A6DF014DF}" sibTransId="{DF7DAD27-1D66-4DE3-A196-CD4436ED69C0}"/>
    <dgm:cxn modelId="{7978A464-C3B4-4E8B-9CF0-19EC07016AD0}" srcId="{525D175B-C807-41A1-933E-B555A930458E}" destId="{89923612-594F-4460-8829-1F072935433A}" srcOrd="2" destOrd="0" parTransId="{8F0EB056-1D1A-40D5-8106-A967264D0559}" sibTransId="{2D6F4580-71A0-4801-B421-681441371A54}"/>
    <dgm:cxn modelId="{A3FE06D2-A1BE-402B-9F40-961C40FA5120}" type="presOf" srcId="{BCF61F65-DB93-4C84-AC0B-CDD2F4981B86}" destId="{B244DA37-97F0-415D-98C3-94AF97EE2F32}" srcOrd="0" destOrd="0" presId="urn:microsoft.com/office/officeart/2005/8/layout/chevron2"/>
    <dgm:cxn modelId="{364E61A6-FFFF-4B82-B3F3-8A13520310B6}" type="presOf" srcId="{89923612-594F-4460-8829-1F072935433A}" destId="{B21DB1B0-77BD-485C-83A1-71685E9622CB}" srcOrd="0" destOrd="0" presId="urn:microsoft.com/office/officeart/2005/8/layout/chevron2"/>
    <dgm:cxn modelId="{809C60F8-2099-4695-B307-0AA89695C929}" srcId="{08D042F3-3150-4921-B28F-B8A936876AB0}" destId="{FF4F56B6-E10D-4891-8BF0-396BE376FB9B}" srcOrd="1" destOrd="0" parTransId="{3F9995C1-C235-4D02-ACD3-0293606E1258}" sibTransId="{F117001B-AA14-461B-869F-7D8AB754435C}"/>
    <dgm:cxn modelId="{0697363E-6847-46D9-B28E-5B79A6BB1CA0}" srcId="{525D175B-C807-41A1-933E-B555A930458E}" destId="{59AB178F-1D35-4E64-9A0B-3D28C8175BB4}" srcOrd="1" destOrd="0" parTransId="{C1171D5A-4D64-4275-8884-718110DD241E}" sibTransId="{41BE49DB-CD0A-4C2E-9E06-8AF186C79046}"/>
    <dgm:cxn modelId="{E01EC5D0-AF03-4602-9FB1-3CEF08F74096}" type="presOf" srcId="{89FC0958-9389-4535-B778-EB63E4B38240}" destId="{6E49564A-B3DB-495F-8FF6-3FFF1416F18B}" srcOrd="0" destOrd="0" presId="urn:microsoft.com/office/officeart/2005/8/layout/chevron2"/>
    <dgm:cxn modelId="{815AF02E-B944-4893-910D-84F63FA7BC52}" srcId="{08D042F3-3150-4921-B28F-B8A936876AB0}" destId="{60DF8217-4282-4E16-AFBE-80846313B50E}" srcOrd="0" destOrd="0" parTransId="{E5E1CC01-97C7-4639-B8D3-E86BA87AB6C1}" sibTransId="{E2EC9C8D-D94D-4F08-99F3-3818046A8636}"/>
    <dgm:cxn modelId="{AF525C8F-BDA6-47C9-BA16-2B78542F6720}" type="presOf" srcId="{0F3B72A8-5DFC-4204-BC6E-553B47914708}" destId="{B244DA37-97F0-415D-98C3-94AF97EE2F32}" srcOrd="0" destOrd="1" presId="urn:microsoft.com/office/officeart/2005/8/layout/chevron2"/>
    <dgm:cxn modelId="{EEB90E5A-8899-487D-93D6-7BA932117002}" srcId="{59AB178F-1D35-4E64-9A0B-3D28C8175BB4}" destId="{307803AB-080E-4A2E-BAE6-A87B6E86D154}" srcOrd="1" destOrd="0" parTransId="{5C46927A-C323-4243-8395-3158611EF521}" sibTransId="{BAA8198C-3A69-4A1C-B508-FD0AEA1289AA}"/>
    <dgm:cxn modelId="{6CA20406-D68D-4997-A150-1E53DBE84F9F}" type="presOf" srcId="{FF4F56B6-E10D-4891-8BF0-396BE376FB9B}" destId="{475FD354-04D4-4CB6-946E-CB253EA6DD88}" srcOrd="0" destOrd="1" presId="urn:microsoft.com/office/officeart/2005/8/layout/chevron2"/>
    <dgm:cxn modelId="{9C888C0C-43E3-4617-92C7-3447306A011F}" srcId="{525D175B-C807-41A1-933E-B555A930458E}" destId="{08D042F3-3150-4921-B28F-B8A936876AB0}" srcOrd="0" destOrd="0" parTransId="{719EBF2C-BF02-41FB-BEE5-3EFBCA33396A}" sibTransId="{8DE92617-8EB2-4774-93FB-794986812413}"/>
    <dgm:cxn modelId="{5DBDF413-F056-4445-BB94-8220A594F776}" type="presOf" srcId="{08D042F3-3150-4921-B28F-B8A936876AB0}" destId="{554DB63D-B6AF-40FB-99FA-E103AC1D7227}" srcOrd="0" destOrd="0" presId="urn:microsoft.com/office/officeart/2005/8/layout/chevron2"/>
    <dgm:cxn modelId="{B90ADF97-387B-4F63-9DD5-0A0FF8112352}" type="presOf" srcId="{60DF8217-4282-4E16-AFBE-80846313B50E}" destId="{475FD354-04D4-4CB6-946E-CB253EA6DD88}" srcOrd="0" destOrd="0" presId="urn:microsoft.com/office/officeart/2005/8/layout/chevron2"/>
    <dgm:cxn modelId="{0B05D1CB-A50C-4A8A-A263-6505DD447EAD}" type="presOf" srcId="{59AB178F-1D35-4E64-9A0B-3D28C8175BB4}" destId="{B5F3CF91-6151-42AD-9215-E83ECA4D9A07}" srcOrd="0" destOrd="0" presId="urn:microsoft.com/office/officeart/2005/8/layout/chevron2"/>
    <dgm:cxn modelId="{2091E2C1-8EBF-4970-9B22-F5D1D68ED2AA}" type="presOf" srcId="{525D175B-C807-41A1-933E-B555A930458E}" destId="{1F3870C0-10CB-4ACA-B13C-46F34FBF6118}" srcOrd="0" destOrd="0" presId="urn:microsoft.com/office/officeart/2005/8/layout/chevron2"/>
    <dgm:cxn modelId="{E773E891-72FD-4500-9351-55DF04D86C62}" type="presOf" srcId="{307803AB-080E-4A2E-BAE6-A87B6E86D154}" destId="{6E49564A-B3DB-495F-8FF6-3FFF1416F18B}" srcOrd="0" destOrd="1" presId="urn:microsoft.com/office/officeart/2005/8/layout/chevron2"/>
    <dgm:cxn modelId="{58F8B352-F68C-4E24-87D3-B341255975A9}" type="presOf" srcId="{D495C3C9-5555-43B4-B4F5-489CD900058E}" destId="{6E49564A-B3DB-495F-8FF6-3FFF1416F18B}" srcOrd="0" destOrd="2" presId="urn:microsoft.com/office/officeart/2005/8/layout/chevron2"/>
    <dgm:cxn modelId="{B335EFB9-4053-4B86-AB2A-F3E0AEA74BC5}" srcId="{59AB178F-1D35-4E64-9A0B-3D28C8175BB4}" destId="{D495C3C9-5555-43B4-B4F5-489CD900058E}" srcOrd="2" destOrd="0" parTransId="{3F7C1032-FF44-4441-A479-CEC19C147655}" sibTransId="{089D588E-476B-4C3C-AEA4-8F44A6968A38}"/>
    <dgm:cxn modelId="{7B61001D-2D05-4600-9E3C-9E53A0C86087}" srcId="{89923612-594F-4460-8829-1F072935433A}" destId="{BCF61F65-DB93-4C84-AC0B-CDD2F4981B86}" srcOrd="0" destOrd="0" parTransId="{4216D6F7-0BBE-45CA-B8EE-3BF0D7E5970F}" sibTransId="{82338C5A-1940-45F7-8694-C6756BA3F77D}"/>
    <dgm:cxn modelId="{61A9FBC3-BB22-4F17-A48F-15A06A31F4BE}" type="presParOf" srcId="{1F3870C0-10CB-4ACA-B13C-46F34FBF6118}" destId="{45CC8565-D4E1-4E43-9B5D-DAB1344DEE6D}" srcOrd="0" destOrd="0" presId="urn:microsoft.com/office/officeart/2005/8/layout/chevron2"/>
    <dgm:cxn modelId="{D677CF2E-4B32-48AF-96B9-3C8C42454EBA}" type="presParOf" srcId="{45CC8565-D4E1-4E43-9B5D-DAB1344DEE6D}" destId="{554DB63D-B6AF-40FB-99FA-E103AC1D7227}" srcOrd="0" destOrd="0" presId="urn:microsoft.com/office/officeart/2005/8/layout/chevron2"/>
    <dgm:cxn modelId="{1C81BBBD-B33A-479F-AEE4-FDF1819B742C}" type="presParOf" srcId="{45CC8565-D4E1-4E43-9B5D-DAB1344DEE6D}" destId="{475FD354-04D4-4CB6-946E-CB253EA6DD88}" srcOrd="1" destOrd="0" presId="urn:microsoft.com/office/officeart/2005/8/layout/chevron2"/>
    <dgm:cxn modelId="{BA7EBABF-20B3-4B69-8956-D2D39913A4CD}" type="presParOf" srcId="{1F3870C0-10CB-4ACA-B13C-46F34FBF6118}" destId="{6507E29C-5BDB-4DCD-8FC8-B39F555FEC30}" srcOrd="1" destOrd="0" presId="urn:microsoft.com/office/officeart/2005/8/layout/chevron2"/>
    <dgm:cxn modelId="{7FE5511A-1A2D-4AF2-AE16-E8A08F125A1D}" type="presParOf" srcId="{1F3870C0-10CB-4ACA-B13C-46F34FBF6118}" destId="{2BFB3A79-DD91-48B0-BBF0-2F486AD3930F}" srcOrd="2" destOrd="0" presId="urn:microsoft.com/office/officeart/2005/8/layout/chevron2"/>
    <dgm:cxn modelId="{9982D8AF-2A0A-4239-933B-9FF5778D6ACE}" type="presParOf" srcId="{2BFB3A79-DD91-48B0-BBF0-2F486AD3930F}" destId="{B5F3CF91-6151-42AD-9215-E83ECA4D9A07}" srcOrd="0" destOrd="0" presId="urn:microsoft.com/office/officeart/2005/8/layout/chevron2"/>
    <dgm:cxn modelId="{5714F1DD-586C-423C-B8B6-E6C0DF3F9619}" type="presParOf" srcId="{2BFB3A79-DD91-48B0-BBF0-2F486AD3930F}" destId="{6E49564A-B3DB-495F-8FF6-3FFF1416F18B}" srcOrd="1" destOrd="0" presId="urn:microsoft.com/office/officeart/2005/8/layout/chevron2"/>
    <dgm:cxn modelId="{896F3289-2560-4C9F-8F10-8E40AF1B970C}" type="presParOf" srcId="{1F3870C0-10CB-4ACA-B13C-46F34FBF6118}" destId="{9E0C5E74-1047-44FC-90F0-FAA8C4A6AD3A}" srcOrd="3" destOrd="0" presId="urn:microsoft.com/office/officeart/2005/8/layout/chevron2"/>
    <dgm:cxn modelId="{700A3223-1FD5-4A8F-B12A-A72A53533243}" type="presParOf" srcId="{1F3870C0-10CB-4ACA-B13C-46F34FBF6118}" destId="{4F52BF90-FDFF-43C1-8DA8-996309552AD6}" srcOrd="4" destOrd="0" presId="urn:microsoft.com/office/officeart/2005/8/layout/chevron2"/>
    <dgm:cxn modelId="{79DFD226-F8F1-4F7F-846B-74EA318C930E}" type="presParOf" srcId="{4F52BF90-FDFF-43C1-8DA8-996309552AD6}" destId="{B21DB1B0-77BD-485C-83A1-71685E9622CB}" srcOrd="0" destOrd="0" presId="urn:microsoft.com/office/officeart/2005/8/layout/chevron2"/>
    <dgm:cxn modelId="{EF38E806-2412-4A81-8BDA-9BBB10A33E8E}" type="presParOf" srcId="{4F52BF90-FDFF-43C1-8DA8-996309552AD6}" destId="{B244DA37-97F0-415D-98C3-94AF97EE2F3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514BB-815E-4F9A-B7A3-B5047C9090CB}">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AT" sz="1100" kern="1200" dirty="0" smtClean="0"/>
            <a:t>Längerfristiges Ziel (Kompetenzraster)</a:t>
          </a:r>
          <a:endParaRPr lang="de-AT" sz="1100" kern="1200" dirty="0"/>
        </a:p>
      </dsp:txBody>
      <dsp:txXfrm rot="-5400000">
        <a:off x="1" y="679096"/>
        <a:ext cx="1352020" cy="579438"/>
      </dsp:txXfrm>
    </dsp:sp>
    <dsp:sp modelId="{738B4BD7-3C3A-42B8-8232-4E2A18764787}">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de-AT" sz="1100" kern="1200" dirty="0" smtClean="0"/>
            <a:t>Die Schülerinnen und Schüler werden grundlegende Hardwarekenntnisse und deren Bedienkenntnisse lernen, damit sie auf lange Sicht in der Lage sind, eigenständig einen Computer kaufen, dessen Qualität bewerten, kleinere Schäden reparieren und ihn und dessen Peripherie bedienen  können, um so ihre Alltag bewältigen zu können</a:t>
          </a:r>
          <a:endParaRPr lang="de-AT" sz="1100" kern="1200" dirty="0"/>
        </a:p>
      </dsp:txBody>
      <dsp:txXfrm rot="-5400000">
        <a:off x="1352020" y="64373"/>
        <a:ext cx="6714693" cy="1132875"/>
      </dsp:txXfrm>
    </dsp:sp>
    <dsp:sp modelId="{B60CACA6-0B83-4443-9AF7-0A348199DDDB}">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AT" sz="1100" kern="1200" dirty="0" smtClean="0"/>
            <a:t>Kernidee</a:t>
          </a:r>
        </a:p>
        <a:p>
          <a:pPr lvl="0" algn="ctr" defTabSz="488950">
            <a:lnSpc>
              <a:spcPct val="90000"/>
            </a:lnSpc>
            <a:spcBef>
              <a:spcPct val="0"/>
            </a:spcBef>
            <a:spcAft>
              <a:spcPct val="35000"/>
            </a:spcAft>
          </a:pPr>
          <a:r>
            <a:rPr lang="de-AT" sz="1100" kern="1200" dirty="0" smtClean="0"/>
            <a:t>Begründung des Lehrplans (Präambel)</a:t>
          </a:r>
          <a:endParaRPr lang="de-AT" sz="1100" kern="1200" dirty="0"/>
        </a:p>
      </dsp:txBody>
      <dsp:txXfrm rot="-5400000">
        <a:off x="1" y="2419614"/>
        <a:ext cx="1352020" cy="579438"/>
      </dsp:txXfrm>
    </dsp:sp>
    <dsp:sp modelId="{E4255AF8-7205-4F4A-9E0A-EF8186F97329}">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de-AT" sz="1100" kern="1200" dirty="0" smtClean="0"/>
            <a:t>Der Computer und dessen Bedienung ist in der heutigen Welt eine unabdingbar und für die Bewältigung des Alltags notwendig</a:t>
          </a:r>
          <a:endParaRPr lang="de-AT" sz="1100" kern="1200" dirty="0"/>
        </a:p>
      </dsp:txBody>
      <dsp:txXfrm rot="-5400000">
        <a:off x="1352020" y="1804891"/>
        <a:ext cx="6714693" cy="1132875"/>
      </dsp:txXfrm>
    </dsp:sp>
    <dsp:sp modelId="{86A5248B-9E27-426D-918D-E7A6813AA788}">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AT" sz="1100" kern="1200" dirty="0" smtClean="0"/>
            <a:t>Kernfragen</a:t>
          </a:r>
        </a:p>
        <a:p>
          <a:pPr lvl="0" algn="ctr" defTabSz="488950">
            <a:lnSpc>
              <a:spcPct val="90000"/>
            </a:lnSpc>
            <a:spcBef>
              <a:spcPct val="0"/>
            </a:spcBef>
            <a:spcAft>
              <a:spcPct val="35000"/>
            </a:spcAft>
          </a:pPr>
          <a:endParaRPr lang="de-AT" sz="1100" kern="1200" dirty="0"/>
        </a:p>
      </dsp:txBody>
      <dsp:txXfrm rot="-5400000">
        <a:off x="1" y="4160131"/>
        <a:ext cx="1352020" cy="579438"/>
      </dsp:txXfrm>
    </dsp:sp>
    <dsp:sp modelId="{6CE688E9-05ED-42BF-9252-AED483717BD6}">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de-AT" sz="1100" kern="1200" dirty="0" smtClean="0"/>
            <a:t>Welche Bestandteile des Computers und welche Peripheriegeräte gibt es.</a:t>
          </a:r>
          <a:endParaRPr lang="de-AT" sz="1100" kern="1200" dirty="0"/>
        </a:p>
        <a:p>
          <a:pPr marL="57150" lvl="1" indent="-57150" algn="l" defTabSz="488950">
            <a:lnSpc>
              <a:spcPct val="90000"/>
            </a:lnSpc>
            <a:spcBef>
              <a:spcPct val="0"/>
            </a:spcBef>
            <a:spcAft>
              <a:spcPct val="15000"/>
            </a:spcAft>
            <a:buChar char="••"/>
          </a:pPr>
          <a:r>
            <a:rPr lang="de-AT" sz="1100" kern="1200" dirty="0" smtClean="0"/>
            <a:t>Wo befinden sich diese</a:t>
          </a:r>
          <a:endParaRPr lang="de-AT" sz="1100" kern="1200" dirty="0"/>
        </a:p>
        <a:p>
          <a:pPr marL="57150" lvl="1" indent="-57150" algn="l" defTabSz="488950">
            <a:lnSpc>
              <a:spcPct val="90000"/>
            </a:lnSpc>
            <a:spcBef>
              <a:spcPct val="0"/>
            </a:spcBef>
            <a:spcAft>
              <a:spcPct val="15000"/>
            </a:spcAft>
            <a:buChar char="••"/>
          </a:pPr>
          <a:r>
            <a:rPr lang="de-AT" sz="1100" kern="1200" dirty="0" smtClean="0"/>
            <a:t>Wie wirken diese zusammen</a:t>
          </a:r>
          <a:endParaRPr lang="de-AT" sz="1100" kern="1200" dirty="0"/>
        </a:p>
        <a:p>
          <a:pPr marL="57150" lvl="1" indent="-57150" algn="l" defTabSz="488950">
            <a:lnSpc>
              <a:spcPct val="90000"/>
            </a:lnSpc>
            <a:spcBef>
              <a:spcPct val="0"/>
            </a:spcBef>
            <a:spcAft>
              <a:spcPct val="15000"/>
            </a:spcAft>
            <a:buChar char="••"/>
          </a:pPr>
          <a:r>
            <a:rPr lang="de-AT" sz="1100" kern="1200" dirty="0" smtClean="0"/>
            <a:t>Modell eines Computers</a:t>
          </a:r>
          <a:endParaRPr lang="de-AT" sz="1100" kern="1200" dirty="0"/>
        </a:p>
        <a:p>
          <a:pPr marL="57150" lvl="1" indent="-57150" algn="l" defTabSz="488950">
            <a:lnSpc>
              <a:spcPct val="90000"/>
            </a:lnSpc>
            <a:spcBef>
              <a:spcPct val="0"/>
            </a:spcBef>
            <a:spcAft>
              <a:spcPct val="15000"/>
            </a:spcAft>
            <a:buChar char="••"/>
          </a:pPr>
          <a:r>
            <a:rPr lang="de-AT" sz="1100" kern="1200" dirty="0" smtClean="0"/>
            <a:t>Welche Qualität (Leistung) besitzen diese</a:t>
          </a:r>
          <a:endParaRPr lang="de-AT" sz="1100" kern="1200" dirty="0"/>
        </a:p>
        <a:p>
          <a:pPr marL="57150" lvl="1" indent="-57150" algn="l" defTabSz="488950">
            <a:lnSpc>
              <a:spcPct val="90000"/>
            </a:lnSpc>
            <a:spcBef>
              <a:spcPct val="0"/>
            </a:spcBef>
            <a:spcAft>
              <a:spcPct val="15000"/>
            </a:spcAft>
            <a:buChar char="••"/>
          </a:pPr>
          <a:r>
            <a:rPr lang="de-AT" sz="1100" kern="1200" dirty="0" smtClean="0"/>
            <a:t>Welche Peripheriegeräte gibt es und wie bediene ich diese</a:t>
          </a:r>
          <a:endParaRPr lang="de-AT" sz="1100" kern="1200" dirty="0"/>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3D-B6AF-40FB-99FA-E103AC1D7227}">
      <dsp:nvSpPr>
        <dsp:cNvPr id="0" name=""/>
        <dsp:cNvSpPr/>
      </dsp:nvSpPr>
      <dsp:spPr>
        <a:xfrm rot="5400000">
          <a:off x="-276818" y="278459"/>
          <a:ext cx="1845455" cy="129181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AT" sz="1000" kern="1200" dirty="0" smtClean="0"/>
            <a:t>Hindernde</a:t>
          </a:r>
        </a:p>
        <a:p>
          <a:pPr lvl="0" algn="ctr" defTabSz="444500">
            <a:lnSpc>
              <a:spcPct val="90000"/>
            </a:lnSpc>
            <a:spcBef>
              <a:spcPct val="0"/>
            </a:spcBef>
            <a:spcAft>
              <a:spcPct val="35000"/>
            </a:spcAft>
          </a:pPr>
          <a:r>
            <a:rPr lang="de-AT" sz="1000" kern="1200" dirty="0" smtClean="0"/>
            <a:t>Missverständnisse</a:t>
          </a:r>
        </a:p>
        <a:p>
          <a:pPr lvl="0" algn="ctr" defTabSz="444500">
            <a:lnSpc>
              <a:spcPct val="90000"/>
            </a:lnSpc>
            <a:spcBef>
              <a:spcPct val="0"/>
            </a:spcBef>
            <a:spcAft>
              <a:spcPct val="35000"/>
            </a:spcAft>
          </a:pPr>
          <a:r>
            <a:rPr lang="de-AT" sz="1000" kern="1200" dirty="0" smtClean="0"/>
            <a:t>Lehrer/innen</a:t>
          </a:r>
          <a:endParaRPr lang="de-AT" sz="1000" kern="1200" dirty="0"/>
        </a:p>
      </dsp:txBody>
      <dsp:txXfrm rot="-5400000">
        <a:off x="1" y="647551"/>
        <a:ext cx="1291819" cy="553636"/>
      </dsp:txXfrm>
    </dsp:sp>
    <dsp:sp modelId="{475FD354-04D4-4CB6-946E-CB253EA6DD88}">
      <dsp:nvSpPr>
        <dsp:cNvPr id="0" name=""/>
        <dsp:cNvSpPr/>
      </dsp:nvSpPr>
      <dsp:spPr>
        <a:xfrm rot="5400000">
          <a:off x="4052512" y="-2759052"/>
          <a:ext cx="1199546" cy="672093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AT" sz="1500" kern="1200" dirty="0" smtClean="0"/>
            <a:t>Technische Begriffe</a:t>
          </a:r>
          <a:endParaRPr lang="de-AT" sz="1500" kern="1200" dirty="0"/>
        </a:p>
        <a:p>
          <a:pPr marL="114300" lvl="1" indent="-114300" algn="l" defTabSz="666750">
            <a:lnSpc>
              <a:spcPct val="90000"/>
            </a:lnSpc>
            <a:spcBef>
              <a:spcPct val="0"/>
            </a:spcBef>
            <a:spcAft>
              <a:spcPct val="15000"/>
            </a:spcAft>
            <a:buChar char="••"/>
          </a:pPr>
          <a:r>
            <a:rPr lang="de-AT" sz="1500" kern="1200" dirty="0" smtClean="0"/>
            <a:t>Learning not </a:t>
          </a:r>
          <a:r>
            <a:rPr lang="de-AT" sz="1500" kern="1200" dirty="0" err="1" smtClean="0"/>
            <a:t>by</a:t>
          </a:r>
          <a:r>
            <a:rPr lang="de-AT" sz="1500" kern="1200" dirty="0" smtClean="0"/>
            <a:t>  </a:t>
          </a:r>
          <a:r>
            <a:rPr lang="de-AT" sz="1500" kern="1200" dirty="0" err="1" smtClean="0"/>
            <a:t>Doing</a:t>
          </a:r>
          <a:endParaRPr lang="de-AT" sz="1500" kern="1200" dirty="0"/>
        </a:p>
      </dsp:txBody>
      <dsp:txXfrm rot="-5400000">
        <a:off x="1291820" y="60197"/>
        <a:ext cx="6662375" cy="1082432"/>
      </dsp:txXfrm>
    </dsp:sp>
    <dsp:sp modelId="{B5F3CF91-6151-42AD-9215-E83ECA4D9A07}">
      <dsp:nvSpPr>
        <dsp:cNvPr id="0" name=""/>
        <dsp:cNvSpPr/>
      </dsp:nvSpPr>
      <dsp:spPr>
        <a:xfrm rot="5400000">
          <a:off x="-276818" y="1932189"/>
          <a:ext cx="1845455" cy="129181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AT" sz="1000" kern="1200" dirty="0" smtClean="0"/>
            <a:t>Authentische</a:t>
          </a:r>
        </a:p>
        <a:p>
          <a:pPr lvl="0" algn="ctr" defTabSz="444500">
            <a:lnSpc>
              <a:spcPct val="90000"/>
            </a:lnSpc>
            <a:spcBef>
              <a:spcPct val="0"/>
            </a:spcBef>
            <a:spcAft>
              <a:spcPct val="35000"/>
            </a:spcAft>
          </a:pPr>
          <a:r>
            <a:rPr lang="de-AT" sz="1000" kern="1200" dirty="0" smtClean="0"/>
            <a:t>Aufgaben</a:t>
          </a:r>
        </a:p>
        <a:p>
          <a:pPr lvl="0" algn="ctr" defTabSz="444500">
            <a:lnSpc>
              <a:spcPct val="90000"/>
            </a:lnSpc>
            <a:spcBef>
              <a:spcPct val="0"/>
            </a:spcBef>
            <a:spcAft>
              <a:spcPct val="35000"/>
            </a:spcAft>
          </a:pPr>
          <a:r>
            <a:rPr lang="de-AT" sz="1000" kern="1200" dirty="0" smtClean="0"/>
            <a:t>Lehrer/innen</a:t>
          </a:r>
          <a:endParaRPr lang="de-AT" sz="1000" kern="1200" dirty="0"/>
        </a:p>
      </dsp:txBody>
      <dsp:txXfrm rot="-5400000">
        <a:off x="1" y="2301281"/>
        <a:ext cx="1291819" cy="553636"/>
      </dsp:txXfrm>
    </dsp:sp>
    <dsp:sp modelId="{6E49564A-B3DB-495F-8FF6-3FFF1416F18B}">
      <dsp:nvSpPr>
        <dsp:cNvPr id="0" name=""/>
        <dsp:cNvSpPr/>
      </dsp:nvSpPr>
      <dsp:spPr>
        <a:xfrm rot="5400000">
          <a:off x="4052512" y="-1105321"/>
          <a:ext cx="1199546" cy="672093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AT" sz="1500" kern="1200" dirty="0" smtClean="0"/>
            <a:t>Wissen (Bestandteile, Peripheriegeräte)</a:t>
          </a:r>
          <a:endParaRPr lang="de-AT" sz="1500" kern="1200" dirty="0"/>
        </a:p>
        <a:p>
          <a:pPr marL="114300" lvl="1" indent="-114300" algn="l" defTabSz="666750">
            <a:lnSpc>
              <a:spcPct val="90000"/>
            </a:lnSpc>
            <a:spcBef>
              <a:spcPct val="0"/>
            </a:spcBef>
            <a:spcAft>
              <a:spcPct val="15000"/>
            </a:spcAft>
            <a:buChar char="••"/>
          </a:pPr>
          <a:r>
            <a:rPr lang="de-AT" sz="1500" kern="1200" dirty="0" err="1" smtClean="0"/>
            <a:t>Vestehen</a:t>
          </a:r>
          <a:r>
            <a:rPr lang="de-AT" sz="1500" kern="1200" dirty="0" smtClean="0"/>
            <a:t>( Bedienung, Zusammenwirkung, Qualität)</a:t>
          </a:r>
          <a:endParaRPr lang="de-AT" sz="1500" kern="1200" dirty="0"/>
        </a:p>
        <a:p>
          <a:pPr marL="114300" lvl="1" indent="-114300" algn="l" defTabSz="666750">
            <a:lnSpc>
              <a:spcPct val="90000"/>
            </a:lnSpc>
            <a:spcBef>
              <a:spcPct val="0"/>
            </a:spcBef>
            <a:spcAft>
              <a:spcPct val="15000"/>
            </a:spcAft>
            <a:buChar char="••"/>
          </a:pPr>
          <a:r>
            <a:rPr lang="de-AT" sz="1500" kern="1200" dirty="0" smtClean="0"/>
            <a:t>Tun können ( Computer zusammenbauen, Peripheriegeräte mit Computer verbinden, kleinere Hardwarereparaturen durchführen, Leistungseinschätzung)</a:t>
          </a:r>
          <a:endParaRPr lang="de-AT" sz="1500" kern="1200" dirty="0"/>
        </a:p>
      </dsp:txBody>
      <dsp:txXfrm rot="-5400000">
        <a:off x="1291820" y="1713928"/>
        <a:ext cx="6662375" cy="1082432"/>
      </dsp:txXfrm>
    </dsp:sp>
    <dsp:sp modelId="{B21DB1B0-77BD-485C-83A1-71685E9622CB}">
      <dsp:nvSpPr>
        <dsp:cNvPr id="0" name=""/>
        <dsp:cNvSpPr/>
      </dsp:nvSpPr>
      <dsp:spPr>
        <a:xfrm rot="5400000">
          <a:off x="-276818" y="3587561"/>
          <a:ext cx="1845455" cy="1291819"/>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de-AT" sz="1000" kern="1200" dirty="0" smtClean="0"/>
            <a:t>Leistungsbeurteilung Skala 4.0</a:t>
          </a:r>
        </a:p>
        <a:p>
          <a:pPr lvl="0" algn="ctr" defTabSz="444500">
            <a:lnSpc>
              <a:spcPct val="90000"/>
            </a:lnSpc>
            <a:spcBef>
              <a:spcPct val="0"/>
            </a:spcBef>
            <a:spcAft>
              <a:spcPct val="35000"/>
            </a:spcAft>
          </a:pPr>
          <a:r>
            <a:rPr lang="de-AT" sz="1000" kern="1200" dirty="0" smtClean="0"/>
            <a:t>Lehrer/innen</a:t>
          </a:r>
          <a:endParaRPr lang="de-AT" sz="1000" kern="1200" dirty="0"/>
        </a:p>
      </dsp:txBody>
      <dsp:txXfrm rot="-5400000">
        <a:off x="1" y="3956653"/>
        <a:ext cx="1291819" cy="553636"/>
      </dsp:txXfrm>
    </dsp:sp>
    <dsp:sp modelId="{B244DA37-97F0-415D-98C3-94AF97EE2F32}">
      <dsp:nvSpPr>
        <dsp:cNvPr id="0" name=""/>
        <dsp:cNvSpPr/>
      </dsp:nvSpPr>
      <dsp:spPr>
        <a:xfrm rot="5400000">
          <a:off x="4052512" y="548408"/>
          <a:ext cx="1199546" cy="6720932"/>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de-AT" sz="1500" kern="1200" dirty="0" smtClean="0"/>
            <a:t>Einstufung der Deskriptoren im Lehrplan</a:t>
          </a:r>
          <a:endParaRPr lang="de-AT" sz="1500" kern="1200" dirty="0"/>
        </a:p>
        <a:p>
          <a:pPr marL="114300" lvl="1" indent="-114300" algn="l" defTabSz="666750">
            <a:lnSpc>
              <a:spcPct val="90000"/>
            </a:lnSpc>
            <a:spcBef>
              <a:spcPct val="0"/>
            </a:spcBef>
            <a:spcAft>
              <a:spcPct val="15000"/>
            </a:spcAft>
            <a:buChar char="••"/>
          </a:pPr>
          <a:r>
            <a:rPr lang="de-AT" sz="1500" kern="1200" dirty="0" smtClean="0"/>
            <a:t>Einstufung  der authentischen Aufgaben</a:t>
          </a:r>
          <a:endParaRPr lang="de-AT" sz="1500" kern="1200" dirty="0"/>
        </a:p>
      </dsp:txBody>
      <dsp:txXfrm rot="-5400000">
        <a:off x="1291820" y="3367658"/>
        <a:ext cx="6662375" cy="10824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userDrawn="1"/>
        </p:nvPicPr>
        <p:blipFill>
          <a:blip r:embed="rId2"/>
          <a:stretch>
            <a:fillRect/>
          </a:stretch>
        </p:blipFill>
        <p:spPr>
          <a:xfrm>
            <a:off x="9499104" y="225056"/>
            <a:ext cx="2451596" cy="8067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154083" y="308881"/>
            <a:ext cx="10058400" cy="1323449"/>
          </a:xfrm>
        </p:spPr>
        <p:txBody>
          <a:bodyPr/>
          <a:lstStyle>
            <a:lvl1pPr marL="0">
              <a:defRPr/>
            </a:lvl1pPr>
          </a:lstStyle>
          <a:p>
            <a:r>
              <a:rPr lang="de-DE" smtClean="0"/>
              <a:t>Titelmasterformat durch Klicken bearbeiten</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‹Nr.›</a:t>
            </a:fld>
            <a:endParaRPr lang="en-US" dirty="0"/>
          </a:p>
        </p:txBody>
      </p:sp>
      <p:pic>
        <p:nvPicPr>
          <p:cNvPr id="7" name="Grafik 6"/>
          <p:cNvPicPr>
            <a:picLocks noChangeAspect="1"/>
          </p:cNvPicPr>
          <p:nvPr userDrawn="1"/>
        </p:nvPicPr>
        <p:blipFill>
          <a:blip r:embed="rId2"/>
          <a:stretch>
            <a:fillRect/>
          </a:stretch>
        </p:blipFill>
        <p:spPr>
          <a:xfrm>
            <a:off x="9298922" y="308881"/>
            <a:ext cx="2515096" cy="8276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0EBB0C4-6273-4C6E-B9BD-2EDC30F1CD52}" type="datetimeFigureOut">
              <a:rPr lang="en-US" dirty="0"/>
              <a:t>3/8/2014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3/8/2014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3/8/2014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3/8/2014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3/8/2014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C9CAD897-D46E-4AD2-BD9B-49DD3E640873}" type="datetimeFigureOut">
              <a:rPr lang="en-US" dirty="0"/>
              <a:t>3/8/2014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3/8/2014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dustandards.org/" TargetMode="External"/><Relationship Id="rId2" Type="http://schemas.openxmlformats.org/officeDocument/2006/relationships/hyperlink" Target="https://github.com/gtn/edustandard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51584" y="116632"/>
            <a:ext cx="7543800" cy="3566160"/>
          </a:xfrm>
        </p:spPr>
        <p:txBody>
          <a:bodyPr>
            <a:normAutofit/>
          </a:bodyPr>
          <a:lstStyle/>
          <a:p>
            <a:r>
              <a:rPr lang="de-AT" sz="5400" dirty="0" err="1" smtClean="0"/>
              <a:t>KidZ</a:t>
            </a:r>
            <a:r>
              <a:rPr lang="de-AT" sz="5400" dirty="0" smtClean="0"/>
              <a:t>-Symposion </a:t>
            </a:r>
            <a:r>
              <a:rPr lang="de-AT" sz="5400" dirty="0"/>
              <a:t/>
            </a:r>
            <a:br>
              <a:rPr lang="de-AT" sz="5400" dirty="0"/>
            </a:br>
            <a:r>
              <a:rPr lang="de-AT" sz="3200" dirty="0" smtClean="0"/>
              <a:t>Kompetenzorientierte Leistungsbeurteilung</a:t>
            </a:r>
            <a:endParaRPr lang="de-DE" sz="3200" dirty="0"/>
          </a:p>
        </p:txBody>
      </p:sp>
      <p:sp>
        <p:nvSpPr>
          <p:cNvPr id="3" name="Untertitel 2"/>
          <p:cNvSpPr>
            <a:spLocks noGrp="1"/>
          </p:cNvSpPr>
          <p:nvPr>
            <p:ph type="subTitle" idx="1"/>
          </p:nvPr>
        </p:nvSpPr>
        <p:spPr>
          <a:xfrm>
            <a:off x="2359319" y="4437112"/>
            <a:ext cx="8062664" cy="1199704"/>
          </a:xfrm>
        </p:spPr>
        <p:txBody>
          <a:bodyPr/>
          <a:lstStyle/>
          <a:p>
            <a:r>
              <a:rPr lang="de-AT" dirty="0" smtClean="0"/>
              <a:t>Hammerl Helmut</a:t>
            </a:r>
          </a:p>
          <a:p>
            <a:pPr algn="r"/>
            <a:r>
              <a:rPr lang="de-AT" dirty="0" smtClean="0"/>
              <a:t>13-14.03.2014</a:t>
            </a:r>
            <a:endParaRPr lang="de-DE" dirty="0"/>
          </a:p>
        </p:txBody>
      </p:sp>
      <p:pic>
        <p:nvPicPr>
          <p:cNvPr id="5" name="Grafik 4"/>
          <p:cNvPicPr>
            <a:picLocks noChangeAspect="1"/>
          </p:cNvPicPr>
          <p:nvPr/>
        </p:nvPicPr>
        <p:blipFill>
          <a:blip r:embed="rId2"/>
          <a:stretch>
            <a:fillRect/>
          </a:stretch>
        </p:blipFill>
        <p:spPr>
          <a:xfrm>
            <a:off x="4001415" y="472397"/>
            <a:ext cx="5112568" cy="1682452"/>
          </a:xfrm>
          <a:prstGeom prst="rect">
            <a:avLst/>
          </a:prstGeom>
        </p:spPr>
      </p:pic>
    </p:spTree>
    <p:extLst>
      <p:ext uri="{BB962C8B-B14F-4D97-AF65-F5344CB8AC3E}">
        <p14:creationId xmlns:p14="http://schemas.microsoft.com/office/powerpoint/2010/main" val="101066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Geltende LBVO</a:t>
            </a:r>
            <a:endParaRPr lang="de-AT" dirty="0"/>
          </a:p>
        </p:txBody>
      </p:sp>
      <p:pic>
        <p:nvPicPr>
          <p:cNvPr id="3" name="Grafik 2"/>
          <p:cNvPicPr>
            <a:picLocks noChangeAspect="1"/>
          </p:cNvPicPr>
          <p:nvPr/>
        </p:nvPicPr>
        <p:blipFill>
          <a:blip r:embed="rId2"/>
          <a:stretch>
            <a:fillRect/>
          </a:stretch>
        </p:blipFill>
        <p:spPr>
          <a:xfrm>
            <a:off x="2714002" y="1632330"/>
            <a:ext cx="6938561" cy="4618895"/>
          </a:xfrm>
          <a:prstGeom prst="rect">
            <a:avLst/>
          </a:prstGeom>
        </p:spPr>
      </p:pic>
      <p:sp>
        <p:nvSpPr>
          <p:cNvPr id="4" name="Textfeld 3"/>
          <p:cNvSpPr txBox="1"/>
          <p:nvPr/>
        </p:nvSpPr>
        <p:spPr>
          <a:xfrm>
            <a:off x="8042704" y="5306095"/>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152749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Entscheidungsgrundlage</a:t>
            </a:r>
            <a:endParaRPr lang="de-AT" dirty="0"/>
          </a:p>
        </p:txBody>
      </p:sp>
      <p:pic>
        <p:nvPicPr>
          <p:cNvPr id="3" name="Grafik 2"/>
          <p:cNvPicPr>
            <a:picLocks noChangeAspect="1"/>
          </p:cNvPicPr>
          <p:nvPr/>
        </p:nvPicPr>
        <p:blipFill>
          <a:blip r:embed="rId2"/>
          <a:stretch>
            <a:fillRect/>
          </a:stretch>
        </p:blipFill>
        <p:spPr>
          <a:xfrm>
            <a:off x="2660905" y="1632330"/>
            <a:ext cx="7044755" cy="4472659"/>
          </a:xfrm>
          <a:prstGeom prst="rect">
            <a:avLst/>
          </a:prstGeom>
        </p:spPr>
      </p:pic>
      <p:sp>
        <p:nvSpPr>
          <p:cNvPr id="4" name="Textfeld 3"/>
          <p:cNvSpPr txBox="1"/>
          <p:nvPr/>
        </p:nvSpPr>
        <p:spPr>
          <a:xfrm>
            <a:off x="8849213" y="5318974"/>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43996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Aufzeichnung von Leistungsergebnissen</a:t>
            </a:r>
            <a:endParaRPr lang="de-AT" dirty="0"/>
          </a:p>
        </p:txBody>
      </p:sp>
      <p:pic>
        <p:nvPicPr>
          <p:cNvPr id="3" name="Grafik 2"/>
          <p:cNvPicPr>
            <a:picLocks noChangeAspect="1"/>
          </p:cNvPicPr>
          <p:nvPr/>
        </p:nvPicPr>
        <p:blipFill>
          <a:blip r:embed="rId2"/>
          <a:stretch>
            <a:fillRect/>
          </a:stretch>
        </p:blipFill>
        <p:spPr>
          <a:xfrm>
            <a:off x="2161943" y="2040160"/>
            <a:ext cx="8042680" cy="4154577"/>
          </a:xfrm>
          <a:prstGeom prst="rect">
            <a:avLst/>
          </a:prstGeom>
        </p:spPr>
      </p:pic>
      <p:sp>
        <p:nvSpPr>
          <p:cNvPr id="4" name="Textfeld 3"/>
          <p:cNvSpPr txBox="1"/>
          <p:nvPr/>
        </p:nvSpPr>
        <p:spPr>
          <a:xfrm>
            <a:off x="7920508" y="5821250"/>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874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a:t>Mögliche Entscheidungsgrundlage für die </a:t>
            </a:r>
            <a:br>
              <a:rPr lang="de-AT" dirty="0"/>
            </a:br>
            <a:r>
              <a:rPr lang="de-AT" dirty="0"/>
              <a:t>7. und 8. Schulstufe</a:t>
            </a:r>
          </a:p>
        </p:txBody>
      </p:sp>
      <p:pic>
        <p:nvPicPr>
          <p:cNvPr id="4" name="Grafik 3"/>
          <p:cNvPicPr>
            <a:picLocks noChangeAspect="1"/>
          </p:cNvPicPr>
          <p:nvPr/>
        </p:nvPicPr>
        <p:blipFill>
          <a:blip r:embed="rId2"/>
          <a:stretch>
            <a:fillRect/>
          </a:stretch>
        </p:blipFill>
        <p:spPr>
          <a:xfrm>
            <a:off x="2958116" y="1847044"/>
            <a:ext cx="5998696" cy="4553755"/>
          </a:xfrm>
          <a:prstGeom prst="rect">
            <a:avLst/>
          </a:prstGeom>
        </p:spPr>
      </p:pic>
      <p:sp>
        <p:nvSpPr>
          <p:cNvPr id="5" name="Textfeld 4"/>
          <p:cNvSpPr txBox="1"/>
          <p:nvPr/>
        </p:nvSpPr>
        <p:spPr>
          <a:xfrm>
            <a:off x="9504610" y="5756855"/>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30884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Skala 4.0 und Deskriptoren </a:t>
            </a:r>
            <a:endParaRPr lang="de-AT" dirty="0"/>
          </a:p>
        </p:txBody>
      </p:sp>
      <p:pic>
        <p:nvPicPr>
          <p:cNvPr id="3" name="Grafik 2"/>
          <p:cNvPicPr>
            <a:picLocks noChangeAspect="1"/>
          </p:cNvPicPr>
          <p:nvPr/>
        </p:nvPicPr>
        <p:blipFill>
          <a:blip r:embed="rId2"/>
          <a:stretch>
            <a:fillRect/>
          </a:stretch>
        </p:blipFill>
        <p:spPr>
          <a:xfrm>
            <a:off x="315080" y="1880315"/>
            <a:ext cx="11633949" cy="3116687"/>
          </a:xfrm>
          <a:prstGeom prst="rect">
            <a:avLst/>
          </a:prstGeom>
        </p:spPr>
      </p:pic>
    </p:spTree>
    <p:extLst>
      <p:ext uri="{BB962C8B-B14F-4D97-AF65-F5344CB8AC3E}">
        <p14:creationId xmlns:p14="http://schemas.microsoft.com/office/powerpoint/2010/main" val="3660451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349" y="338667"/>
            <a:ext cx="10058400" cy="734863"/>
          </a:xfrm>
        </p:spPr>
        <p:txBody>
          <a:bodyPr>
            <a:normAutofit/>
          </a:bodyPr>
          <a:lstStyle/>
          <a:p>
            <a:r>
              <a:rPr lang="de-AT" dirty="0" smtClean="0"/>
              <a:t>Lerndesign</a:t>
            </a:r>
            <a:endParaRPr lang="de-AT" dirty="0"/>
          </a:p>
        </p:txBody>
      </p:sp>
      <p:pic>
        <p:nvPicPr>
          <p:cNvPr id="3" name="Grafik 2"/>
          <p:cNvPicPr>
            <a:picLocks noChangeAspect="1"/>
          </p:cNvPicPr>
          <p:nvPr/>
        </p:nvPicPr>
        <p:blipFill>
          <a:blip r:embed="rId2"/>
          <a:stretch>
            <a:fillRect/>
          </a:stretch>
        </p:blipFill>
        <p:spPr>
          <a:xfrm>
            <a:off x="1354666" y="1017085"/>
            <a:ext cx="9770533" cy="5410894"/>
          </a:xfrm>
          <a:prstGeom prst="rect">
            <a:avLst/>
          </a:prstGeom>
        </p:spPr>
      </p:pic>
      <p:sp>
        <p:nvSpPr>
          <p:cNvPr id="4" name="Textfeld 3"/>
          <p:cNvSpPr txBox="1"/>
          <p:nvPr/>
        </p:nvSpPr>
        <p:spPr>
          <a:xfrm>
            <a:off x="8564451" y="5550794"/>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542636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8483" y="220133"/>
            <a:ext cx="10058400" cy="650197"/>
          </a:xfrm>
        </p:spPr>
        <p:txBody>
          <a:bodyPr>
            <a:normAutofit fontScale="90000"/>
          </a:bodyPr>
          <a:lstStyle/>
          <a:p>
            <a:r>
              <a:rPr lang="de-AT" dirty="0" smtClean="0"/>
              <a:t>Lerndesign zu Hardware</a:t>
            </a:r>
            <a:endParaRPr lang="de-AT" dirty="0"/>
          </a:p>
        </p:txBody>
      </p:sp>
      <p:graphicFrame>
        <p:nvGraphicFramePr>
          <p:cNvPr id="5" name="Diagramm 4"/>
          <p:cNvGraphicFramePr/>
          <p:nvPr>
            <p:extLst>
              <p:ext uri="{D42A27DB-BD31-4B8C-83A1-F6EECF244321}">
                <p14:modId xmlns:p14="http://schemas.microsoft.com/office/powerpoint/2010/main" val="184175427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94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883" y="207282"/>
            <a:ext cx="10058400" cy="774852"/>
          </a:xfrm>
        </p:spPr>
        <p:txBody>
          <a:bodyPr>
            <a:normAutofit/>
          </a:bodyPr>
          <a:lstStyle/>
          <a:p>
            <a:r>
              <a:rPr lang="de-AT" dirty="0"/>
              <a:t>Lerndesign zu Hardware</a:t>
            </a:r>
          </a:p>
        </p:txBody>
      </p:sp>
      <p:graphicFrame>
        <p:nvGraphicFramePr>
          <p:cNvPr id="3" name="Diagramm 2"/>
          <p:cNvGraphicFramePr/>
          <p:nvPr>
            <p:extLst>
              <p:ext uri="{D42A27DB-BD31-4B8C-83A1-F6EECF244321}">
                <p14:modId xmlns:p14="http://schemas.microsoft.com/office/powerpoint/2010/main" val="3418612548"/>
              </p:ext>
            </p:extLst>
          </p:nvPr>
        </p:nvGraphicFramePr>
        <p:xfrm>
          <a:off x="2032000" y="982134"/>
          <a:ext cx="8012752" cy="515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22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Aufgabe nach Skala 4.0</a:t>
            </a:r>
            <a:endParaRPr lang="de-AT" dirty="0"/>
          </a:p>
        </p:txBody>
      </p:sp>
      <p:sp>
        <p:nvSpPr>
          <p:cNvPr id="3" name="Textfeld 2"/>
          <p:cNvSpPr txBox="1"/>
          <p:nvPr/>
        </p:nvSpPr>
        <p:spPr>
          <a:xfrm>
            <a:off x="940158" y="1983346"/>
            <a:ext cx="10272325" cy="2308324"/>
          </a:xfrm>
          <a:prstGeom prst="rect">
            <a:avLst/>
          </a:prstGeom>
          <a:noFill/>
        </p:spPr>
        <p:txBody>
          <a:bodyPr wrap="square" rtlCol="0">
            <a:spAutoFit/>
          </a:bodyPr>
          <a:lstStyle/>
          <a:p>
            <a:r>
              <a:rPr lang="de-AT" dirty="0" smtClean="0"/>
              <a:t>Erklären Sie das EVA Prinzip! K1</a:t>
            </a:r>
          </a:p>
          <a:p>
            <a:endParaRPr lang="de-AT" dirty="0"/>
          </a:p>
          <a:p>
            <a:r>
              <a:rPr lang="de-AT" dirty="0" smtClean="0"/>
              <a:t>Ordnen sie jeweils zwei Hardwarekomponenten dem EVA Prinzip zu! K2</a:t>
            </a:r>
          </a:p>
          <a:p>
            <a:endParaRPr lang="de-AT" dirty="0"/>
          </a:p>
          <a:p>
            <a:endParaRPr lang="de-AT" dirty="0" smtClean="0"/>
          </a:p>
          <a:p>
            <a:r>
              <a:rPr lang="de-AT" dirty="0" smtClean="0"/>
              <a:t>4+5=9</a:t>
            </a:r>
          </a:p>
          <a:p>
            <a:r>
              <a:rPr lang="de-AT" dirty="0" smtClean="0"/>
              <a:t>Sie geben diese Addition in einen Taschenrechner auf dem Computer ein. K3</a:t>
            </a:r>
          </a:p>
          <a:p>
            <a:r>
              <a:rPr lang="de-AT" dirty="0" smtClean="0"/>
              <a:t>Wo passiert Was im Computer?</a:t>
            </a:r>
            <a:endParaRPr lang="de-AT" dirty="0"/>
          </a:p>
        </p:txBody>
      </p:sp>
    </p:spTree>
    <p:extLst>
      <p:ext uri="{BB962C8B-B14F-4D97-AF65-F5344CB8AC3E}">
        <p14:creationId xmlns:p14="http://schemas.microsoft.com/office/powerpoint/2010/main" val="183544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Leistungsbeurteilung</a:t>
            </a:r>
            <a:endParaRPr lang="de-AT" dirty="0"/>
          </a:p>
        </p:txBody>
      </p:sp>
      <p:sp>
        <p:nvSpPr>
          <p:cNvPr id="3" name="Textfeld 2"/>
          <p:cNvSpPr txBox="1"/>
          <p:nvPr/>
        </p:nvSpPr>
        <p:spPr>
          <a:xfrm>
            <a:off x="1154083" y="2021983"/>
            <a:ext cx="10295235" cy="3108543"/>
          </a:xfrm>
          <a:prstGeom prst="rect">
            <a:avLst/>
          </a:prstGeom>
          <a:noFill/>
        </p:spPr>
        <p:txBody>
          <a:bodyPr wrap="square" rtlCol="0">
            <a:spAutoFit/>
          </a:bodyPr>
          <a:lstStyle/>
          <a:p>
            <a:pPr marL="285750" indent="-285750">
              <a:buFont typeface="Arial" panose="020B0604020202020204" pitchFamily="34" charset="0"/>
              <a:buChar char="•"/>
            </a:pPr>
            <a:r>
              <a:rPr lang="de-AT" sz="2800" dirty="0" smtClean="0"/>
              <a:t>Hauptkategorie = Kurs</a:t>
            </a:r>
          </a:p>
          <a:p>
            <a:pPr marL="285750" indent="-285750">
              <a:buFont typeface="Arial" panose="020B0604020202020204" pitchFamily="34" charset="0"/>
              <a:buChar char="•"/>
            </a:pPr>
            <a:r>
              <a:rPr lang="de-AT" sz="2800" dirty="0" smtClean="0"/>
              <a:t>Unterkategorien ( Mitarbeit, Hausaufgaben, Schularbeiten </a:t>
            </a:r>
            <a:r>
              <a:rPr lang="de-AT" sz="2800" dirty="0" err="1" smtClean="0"/>
              <a:t>usw</a:t>
            </a:r>
            <a:r>
              <a:rPr lang="de-AT" sz="2800" dirty="0" smtClean="0"/>
              <a:t>)</a:t>
            </a:r>
          </a:p>
          <a:p>
            <a:pPr marL="285750" indent="-285750">
              <a:buFont typeface="Arial" panose="020B0604020202020204" pitchFamily="34" charset="0"/>
              <a:buChar char="•"/>
            </a:pPr>
            <a:r>
              <a:rPr lang="de-AT" sz="2800" dirty="0" smtClean="0"/>
              <a:t>Gewichtung bestimmen</a:t>
            </a:r>
          </a:p>
          <a:p>
            <a:pPr marL="285750" indent="-285750">
              <a:buFont typeface="Arial" panose="020B0604020202020204" pitchFamily="34" charset="0"/>
              <a:buChar char="•"/>
            </a:pPr>
            <a:r>
              <a:rPr lang="de-AT" sz="2800" dirty="0" smtClean="0"/>
              <a:t>Aufgaben mit Skalen verbinden (Punkte)</a:t>
            </a:r>
          </a:p>
          <a:p>
            <a:pPr marL="285750" indent="-285750">
              <a:buFont typeface="Arial" panose="020B0604020202020204" pitchFamily="34" charset="0"/>
              <a:buChar char="•"/>
            </a:pPr>
            <a:r>
              <a:rPr lang="de-AT" sz="2800" dirty="0" smtClean="0"/>
              <a:t>Mitarbeit als Journal möglich</a:t>
            </a:r>
          </a:p>
          <a:p>
            <a:pPr marL="285750" indent="-285750">
              <a:buFont typeface="Arial" panose="020B0604020202020204" pitchFamily="34" charset="0"/>
              <a:buChar char="•"/>
            </a:pPr>
            <a:r>
              <a:rPr lang="de-AT" sz="2800" dirty="0" smtClean="0"/>
              <a:t>Schularbeiten in Skala 4.0 (</a:t>
            </a:r>
            <a:r>
              <a:rPr lang="de-AT" sz="2800" dirty="0" err="1" smtClean="0"/>
              <a:t>Excelsheet</a:t>
            </a:r>
            <a:r>
              <a:rPr lang="de-AT" sz="2800" dirty="0" smtClean="0"/>
              <a:t> – für jeden Schüler eine Tabelle)</a:t>
            </a:r>
            <a:endParaRPr lang="de-AT" sz="2800" dirty="0"/>
          </a:p>
        </p:txBody>
      </p:sp>
    </p:spTree>
    <p:extLst>
      <p:ext uri="{BB962C8B-B14F-4D97-AF65-F5344CB8AC3E}">
        <p14:creationId xmlns:p14="http://schemas.microsoft.com/office/powerpoint/2010/main" val="352006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286604"/>
            <a:ext cx="10058400" cy="842286"/>
          </a:xfrm>
        </p:spPr>
        <p:txBody>
          <a:bodyPr>
            <a:noAutofit/>
          </a:bodyPr>
          <a:lstStyle/>
          <a:p>
            <a:r>
              <a:rPr lang="de-AT" sz="4000" dirty="0" smtClean="0"/>
              <a:t>Grundlagen </a:t>
            </a:r>
            <a:r>
              <a:rPr lang="de-AT" sz="4000" dirty="0"/>
              <a:t>der </a:t>
            </a:r>
            <a:r>
              <a:rPr lang="de-AT" sz="4000" dirty="0" smtClean="0"/>
              <a:t>Leistungsbeurteilung</a:t>
            </a:r>
            <a:endParaRPr lang="de-AT" sz="4000" dirty="0"/>
          </a:p>
        </p:txBody>
      </p:sp>
      <p:sp>
        <p:nvSpPr>
          <p:cNvPr id="4" name="Textfeld 3"/>
          <p:cNvSpPr txBox="1"/>
          <p:nvPr/>
        </p:nvSpPr>
        <p:spPr>
          <a:xfrm>
            <a:off x="1097280" y="2133600"/>
            <a:ext cx="10383520" cy="4339650"/>
          </a:xfrm>
          <a:prstGeom prst="rect">
            <a:avLst/>
          </a:prstGeom>
          <a:noFill/>
        </p:spPr>
        <p:txBody>
          <a:bodyPr wrap="square" rtlCol="0">
            <a:spAutoFit/>
          </a:bodyPr>
          <a:lstStyle/>
          <a:p>
            <a:pPr marL="457200" indent="-457200">
              <a:buFont typeface="Wingdings" panose="05000000000000000000" pitchFamily="2" charset="2"/>
              <a:buChar char="§"/>
            </a:pPr>
            <a:r>
              <a:rPr lang="de-AT" sz="3600" dirty="0"/>
              <a:t>Beurteilung hinsichtlich </a:t>
            </a:r>
            <a:r>
              <a:rPr lang="de-AT" sz="3600" dirty="0">
                <a:solidFill>
                  <a:srgbClr val="FF0000"/>
                </a:solidFill>
              </a:rPr>
              <a:t>„vertieft“ </a:t>
            </a:r>
            <a:r>
              <a:rPr lang="de-AT" sz="3600" dirty="0"/>
              <a:t>und </a:t>
            </a:r>
            <a:r>
              <a:rPr lang="de-AT" sz="3600" dirty="0">
                <a:solidFill>
                  <a:srgbClr val="FF0000"/>
                </a:solidFill>
              </a:rPr>
              <a:t>„grundlegend“ </a:t>
            </a:r>
            <a:r>
              <a:rPr lang="de-AT" sz="3600" dirty="0"/>
              <a:t>entlang von </a:t>
            </a:r>
            <a:r>
              <a:rPr lang="de-AT" sz="3600" dirty="0" smtClean="0"/>
              <a:t>Komplexitätsbereichen </a:t>
            </a:r>
            <a:r>
              <a:rPr lang="de-AT" sz="3600" dirty="0"/>
              <a:t>von </a:t>
            </a:r>
            <a:r>
              <a:rPr lang="de-AT" sz="3600" dirty="0" smtClean="0"/>
              <a:t>Leistungen</a:t>
            </a:r>
          </a:p>
          <a:p>
            <a:pPr marL="457200" indent="-457200">
              <a:buFont typeface="Wingdings" panose="05000000000000000000" pitchFamily="2" charset="2"/>
              <a:buChar char="§"/>
            </a:pPr>
            <a:r>
              <a:rPr lang="de-AT" sz="3600" dirty="0" smtClean="0"/>
              <a:t>Komplexitätsbereiche </a:t>
            </a:r>
            <a:r>
              <a:rPr lang="de-AT" sz="3600" dirty="0"/>
              <a:t>müssen von Lehrperson festgelegt werden anhand </a:t>
            </a:r>
            <a:r>
              <a:rPr lang="de-AT" sz="3600" dirty="0" smtClean="0"/>
              <a:t>von Sachkriterien</a:t>
            </a:r>
          </a:p>
          <a:p>
            <a:pPr marL="914400" lvl="1" indent="-457200">
              <a:buFont typeface="Wingdings" panose="05000000000000000000" pitchFamily="2" charset="2"/>
              <a:buChar char="v"/>
            </a:pPr>
            <a:r>
              <a:rPr lang="de-AT" sz="3200" dirty="0" smtClean="0"/>
              <a:t>fachspezifisch </a:t>
            </a:r>
            <a:r>
              <a:rPr lang="de-AT" sz="3200" dirty="0"/>
              <a:t>(</a:t>
            </a:r>
            <a:r>
              <a:rPr lang="de-AT" sz="3200" dirty="0" smtClean="0"/>
              <a:t>Lehrplan) Inhaltsdimension</a:t>
            </a:r>
          </a:p>
          <a:p>
            <a:pPr marL="914400" lvl="1" indent="-457200">
              <a:buFont typeface="Wingdings" panose="05000000000000000000" pitchFamily="2" charset="2"/>
              <a:buChar char="v"/>
            </a:pPr>
            <a:r>
              <a:rPr lang="de-AT" sz="3200" dirty="0" smtClean="0"/>
              <a:t>Kompetenzspezifisch </a:t>
            </a:r>
            <a:r>
              <a:rPr lang="de-AT" sz="3200" dirty="0"/>
              <a:t>(Kompetenzmodell</a:t>
            </a:r>
            <a:r>
              <a:rPr lang="de-AT" sz="3200" dirty="0" smtClean="0"/>
              <a:t>) Handlungsdimension</a:t>
            </a:r>
            <a:endParaRPr lang="de-AT" sz="3200" dirty="0"/>
          </a:p>
        </p:txBody>
      </p:sp>
      <p:sp>
        <p:nvSpPr>
          <p:cNvPr id="5" name="Textfeld 4"/>
          <p:cNvSpPr txBox="1"/>
          <p:nvPr/>
        </p:nvSpPr>
        <p:spPr>
          <a:xfrm>
            <a:off x="8525814" y="5962918"/>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3888254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Exabis</a:t>
            </a:r>
            <a:r>
              <a:rPr lang="de-AT" dirty="0" smtClean="0"/>
              <a:t> </a:t>
            </a:r>
            <a:r>
              <a:rPr lang="de-AT" dirty="0" err="1" smtClean="0"/>
              <a:t>Competences</a:t>
            </a:r>
            <a:endParaRPr lang="de-AT" dirty="0"/>
          </a:p>
        </p:txBody>
      </p:sp>
      <p:sp>
        <p:nvSpPr>
          <p:cNvPr id="4" name="Textfeld 3"/>
          <p:cNvSpPr txBox="1"/>
          <p:nvPr/>
        </p:nvSpPr>
        <p:spPr>
          <a:xfrm>
            <a:off x="1154083" y="1748909"/>
            <a:ext cx="10058400" cy="3416320"/>
          </a:xfrm>
          <a:prstGeom prst="rect">
            <a:avLst/>
          </a:prstGeom>
          <a:noFill/>
        </p:spPr>
        <p:txBody>
          <a:bodyPr wrap="square" rtlCol="0">
            <a:spAutoFit/>
          </a:bodyPr>
          <a:lstStyle/>
          <a:p>
            <a:pPr marL="457200" indent="-457200">
              <a:buFont typeface="Arial" panose="020B0604020202020204" pitchFamily="34" charset="0"/>
              <a:buChar char="•"/>
            </a:pPr>
            <a:r>
              <a:rPr lang="de-AT" sz="2400" dirty="0" smtClean="0"/>
              <a:t>Import von XML Dateien ( Kompetenzdeskriptoren)</a:t>
            </a:r>
          </a:p>
          <a:p>
            <a:pPr marL="914400" lvl="1" indent="-457200">
              <a:buFont typeface="Arial" panose="020B0604020202020204" pitchFamily="34" charset="0"/>
              <a:buChar char="•"/>
            </a:pPr>
            <a:r>
              <a:rPr lang="de-AT" sz="2400" dirty="0" smtClean="0"/>
              <a:t>Vorlagen von Kompetenzen/Standards </a:t>
            </a:r>
            <a:r>
              <a:rPr lang="de-AT" sz="2400" dirty="0"/>
              <a:t>von </a:t>
            </a:r>
            <a:r>
              <a:rPr lang="de-AT" sz="2400" dirty="0">
                <a:hlinkClick r:id="rId2"/>
              </a:rPr>
              <a:t>https://</a:t>
            </a:r>
            <a:r>
              <a:rPr lang="de-AT" sz="2400" dirty="0" smtClean="0">
                <a:hlinkClick r:id="rId2"/>
              </a:rPr>
              <a:t>github.com/gtn/edustandards</a:t>
            </a:r>
            <a:r>
              <a:rPr lang="de-AT" sz="2400" dirty="0" smtClean="0"/>
              <a:t> importieren ( Fächer)</a:t>
            </a:r>
          </a:p>
          <a:p>
            <a:pPr marL="914400" lvl="1" indent="-457200">
              <a:buFont typeface="Arial" panose="020B0604020202020204" pitchFamily="34" charset="0"/>
              <a:buChar char="•"/>
            </a:pPr>
            <a:r>
              <a:rPr lang="de-AT" sz="2400" dirty="0" smtClean="0"/>
              <a:t>Eigene Kompetenzen/Standards erstellen </a:t>
            </a:r>
            <a:r>
              <a:rPr lang="de-AT" sz="2400" dirty="0" smtClean="0">
                <a:hlinkClick r:id="rId3"/>
              </a:rPr>
              <a:t>www.edustandards.org</a:t>
            </a:r>
            <a:endParaRPr lang="de-AT" sz="2400" dirty="0" smtClean="0"/>
          </a:p>
          <a:p>
            <a:pPr marL="457200" indent="-457200">
              <a:buFont typeface="Arial" panose="020B0604020202020204" pitchFamily="34" charset="0"/>
              <a:buChar char="•"/>
            </a:pPr>
            <a:r>
              <a:rPr lang="de-AT" sz="2400" dirty="0" smtClean="0"/>
              <a:t>Bewertungsschema festlegen (Einstellungen)</a:t>
            </a:r>
          </a:p>
          <a:p>
            <a:pPr marL="457200" indent="-457200">
              <a:buFont typeface="Arial" panose="020B0604020202020204" pitchFamily="34" charset="0"/>
              <a:buChar char="•"/>
            </a:pPr>
            <a:r>
              <a:rPr lang="de-AT" sz="2400" dirty="0" smtClean="0"/>
              <a:t>Kompetenzbereiche (Inhaltsdimensionen) festlegen (Einstellungen)</a:t>
            </a:r>
          </a:p>
          <a:p>
            <a:pPr marL="457200" indent="-457200">
              <a:buFont typeface="Arial" panose="020B0604020202020204" pitchFamily="34" charset="0"/>
              <a:buChar char="•"/>
            </a:pPr>
            <a:r>
              <a:rPr lang="de-AT" sz="2400" dirty="0" smtClean="0"/>
              <a:t>Aktivitäten Deskriptoren zuordnen</a:t>
            </a:r>
          </a:p>
          <a:p>
            <a:pPr marL="457200" indent="-457200">
              <a:buFont typeface="Arial" panose="020B0604020202020204" pitchFamily="34" charset="0"/>
              <a:buChar char="•"/>
            </a:pPr>
            <a:r>
              <a:rPr lang="de-AT" sz="2400" dirty="0" smtClean="0"/>
              <a:t>Verbindung der Artefakte des </a:t>
            </a:r>
            <a:r>
              <a:rPr lang="de-AT" sz="2400" dirty="0" err="1" smtClean="0"/>
              <a:t>ePortfolio</a:t>
            </a:r>
            <a:r>
              <a:rPr lang="de-AT" sz="2400" dirty="0" smtClean="0"/>
              <a:t> </a:t>
            </a:r>
            <a:r>
              <a:rPr lang="de-AT" sz="2400" dirty="0" err="1" smtClean="0"/>
              <a:t>Exabis</a:t>
            </a:r>
            <a:r>
              <a:rPr lang="de-AT" sz="2400" dirty="0" smtClean="0"/>
              <a:t> mit Deskriptoren ( Durch Schüler/innen)</a:t>
            </a:r>
          </a:p>
        </p:txBody>
      </p:sp>
    </p:spTree>
    <p:extLst>
      <p:ext uri="{BB962C8B-B14F-4D97-AF65-F5344CB8AC3E}">
        <p14:creationId xmlns:p14="http://schemas.microsoft.com/office/powerpoint/2010/main" val="2932283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Kompetenzraster</a:t>
            </a:r>
            <a:endParaRPr lang="de-AT" dirty="0"/>
          </a:p>
        </p:txBody>
      </p:sp>
      <p:pic>
        <p:nvPicPr>
          <p:cNvPr id="4" name="Grafik 3"/>
          <p:cNvPicPr>
            <a:picLocks noChangeAspect="1"/>
          </p:cNvPicPr>
          <p:nvPr/>
        </p:nvPicPr>
        <p:blipFill>
          <a:blip r:embed="rId2"/>
          <a:stretch>
            <a:fillRect/>
          </a:stretch>
        </p:blipFill>
        <p:spPr>
          <a:xfrm>
            <a:off x="804345" y="1764406"/>
            <a:ext cx="10972254" cy="3451537"/>
          </a:xfrm>
          <a:prstGeom prst="rect">
            <a:avLst/>
          </a:prstGeom>
        </p:spPr>
      </p:pic>
      <p:sp>
        <p:nvSpPr>
          <p:cNvPr id="5" name="Textfeld 4"/>
          <p:cNvSpPr txBox="1"/>
          <p:nvPr/>
        </p:nvSpPr>
        <p:spPr>
          <a:xfrm>
            <a:off x="4250029" y="1441240"/>
            <a:ext cx="2459864" cy="646331"/>
          </a:xfrm>
          <a:prstGeom prst="rect">
            <a:avLst/>
          </a:prstGeom>
          <a:solidFill>
            <a:schemeClr val="accent1"/>
          </a:solidFill>
        </p:spPr>
        <p:txBody>
          <a:bodyPr wrap="square" rtlCol="0">
            <a:spAutoFit/>
          </a:bodyPr>
          <a:lstStyle/>
          <a:p>
            <a:r>
              <a:rPr lang="de-AT" dirty="0" smtClean="0"/>
              <a:t>Grundkenntnisse K1</a:t>
            </a:r>
          </a:p>
          <a:p>
            <a:r>
              <a:rPr lang="de-AT" dirty="0" smtClean="0"/>
              <a:t>Erinnern, reproduzieren </a:t>
            </a:r>
            <a:endParaRPr lang="de-AT" dirty="0"/>
          </a:p>
        </p:txBody>
      </p:sp>
      <p:sp>
        <p:nvSpPr>
          <p:cNvPr id="6" name="Textfeld 5"/>
          <p:cNvSpPr txBox="1"/>
          <p:nvPr/>
        </p:nvSpPr>
        <p:spPr>
          <a:xfrm>
            <a:off x="6892285" y="1466998"/>
            <a:ext cx="2643390" cy="646331"/>
          </a:xfrm>
          <a:prstGeom prst="rect">
            <a:avLst/>
          </a:prstGeom>
          <a:solidFill>
            <a:schemeClr val="accent1"/>
          </a:solidFill>
        </p:spPr>
        <p:txBody>
          <a:bodyPr wrap="square" rtlCol="0">
            <a:spAutoFit/>
          </a:bodyPr>
          <a:lstStyle/>
          <a:p>
            <a:r>
              <a:rPr lang="de-AT" dirty="0" smtClean="0"/>
              <a:t>Fertigkeiten Konzepte  K2</a:t>
            </a:r>
          </a:p>
          <a:p>
            <a:r>
              <a:rPr lang="de-AT" dirty="0" smtClean="0"/>
              <a:t>Verbinden, Interpretieren </a:t>
            </a:r>
            <a:endParaRPr lang="de-AT" dirty="0"/>
          </a:p>
        </p:txBody>
      </p:sp>
      <p:sp>
        <p:nvSpPr>
          <p:cNvPr id="7" name="Textfeld 6"/>
          <p:cNvSpPr txBox="1"/>
          <p:nvPr/>
        </p:nvSpPr>
        <p:spPr>
          <a:xfrm>
            <a:off x="9422973" y="1466998"/>
            <a:ext cx="2627914" cy="646331"/>
          </a:xfrm>
          <a:prstGeom prst="rect">
            <a:avLst/>
          </a:prstGeom>
          <a:solidFill>
            <a:schemeClr val="accent1"/>
          </a:solidFill>
        </p:spPr>
        <p:txBody>
          <a:bodyPr wrap="square" rtlCol="0">
            <a:spAutoFit/>
          </a:bodyPr>
          <a:lstStyle/>
          <a:p>
            <a:r>
              <a:rPr lang="de-AT" dirty="0" smtClean="0"/>
              <a:t>Reflexion K3 </a:t>
            </a:r>
          </a:p>
          <a:p>
            <a:r>
              <a:rPr lang="de-AT" dirty="0" smtClean="0"/>
              <a:t>Argumentieren, Bewerten</a:t>
            </a:r>
            <a:endParaRPr lang="de-AT" dirty="0"/>
          </a:p>
        </p:txBody>
      </p:sp>
      <p:sp>
        <p:nvSpPr>
          <p:cNvPr id="8" name="Textfeld 7"/>
          <p:cNvSpPr txBox="1"/>
          <p:nvPr/>
        </p:nvSpPr>
        <p:spPr>
          <a:xfrm>
            <a:off x="5995781" y="875061"/>
            <a:ext cx="3812146" cy="646331"/>
          </a:xfrm>
          <a:prstGeom prst="rect">
            <a:avLst/>
          </a:prstGeom>
          <a:noFill/>
        </p:spPr>
        <p:txBody>
          <a:bodyPr wrap="square" rtlCol="0">
            <a:spAutoFit/>
          </a:bodyPr>
          <a:lstStyle/>
          <a:p>
            <a:r>
              <a:rPr lang="de-AT" sz="3600" dirty="0" smtClean="0">
                <a:solidFill>
                  <a:srgbClr val="FF0000"/>
                </a:solidFill>
              </a:rPr>
              <a:t>Komplexitätsgrade</a:t>
            </a:r>
            <a:endParaRPr lang="de-AT" sz="3600" dirty="0">
              <a:solidFill>
                <a:srgbClr val="FF0000"/>
              </a:solidFill>
            </a:endParaRPr>
          </a:p>
        </p:txBody>
      </p:sp>
    </p:spTree>
    <p:extLst>
      <p:ext uri="{BB962C8B-B14F-4D97-AF65-F5344CB8AC3E}">
        <p14:creationId xmlns:p14="http://schemas.microsoft.com/office/powerpoint/2010/main" val="207634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4617" y="152400"/>
            <a:ext cx="10058400" cy="751797"/>
          </a:xfrm>
        </p:spPr>
        <p:txBody>
          <a:bodyPr/>
          <a:lstStyle/>
          <a:p>
            <a:r>
              <a:rPr lang="de-AT" dirty="0" smtClean="0"/>
              <a:t>Komplexitätsbereiche</a:t>
            </a:r>
            <a:endParaRPr lang="de-AT" dirty="0"/>
          </a:p>
        </p:txBody>
      </p:sp>
      <p:pic>
        <p:nvPicPr>
          <p:cNvPr id="3" name="Grafik 2"/>
          <p:cNvPicPr>
            <a:picLocks noChangeAspect="1"/>
          </p:cNvPicPr>
          <p:nvPr/>
        </p:nvPicPr>
        <p:blipFill>
          <a:blip r:embed="rId2"/>
          <a:stretch>
            <a:fillRect/>
          </a:stretch>
        </p:blipFill>
        <p:spPr>
          <a:xfrm>
            <a:off x="944032" y="904197"/>
            <a:ext cx="10299701" cy="5724631"/>
          </a:xfrm>
          <a:prstGeom prst="rect">
            <a:avLst/>
          </a:prstGeom>
        </p:spPr>
      </p:pic>
      <p:sp>
        <p:nvSpPr>
          <p:cNvPr id="4" name="Textfeld 3"/>
          <p:cNvSpPr txBox="1"/>
          <p:nvPr/>
        </p:nvSpPr>
        <p:spPr>
          <a:xfrm>
            <a:off x="8024015" y="5898523"/>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548398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880532" y="0"/>
            <a:ext cx="10481735" cy="6705600"/>
          </a:xfrm>
          <a:prstGeom prst="rect">
            <a:avLst/>
          </a:prstGeom>
        </p:spPr>
      </p:pic>
      <p:sp>
        <p:nvSpPr>
          <p:cNvPr id="4" name="Textfeld 3"/>
          <p:cNvSpPr txBox="1"/>
          <p:nvPr/>
        </p:nvSpPr>
        <p:spPr>
          <a:xfrm>
            <a:off x="7920508" y="5821250"/>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1350411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270001" y="0"/>
            <a:ext cx="9448799" cy="6316133"/>
          </a:xfrm>
          <a:prstGeom prst="rect">
            <a:avLst/>
          </a:prstGeom>
        </p:spPr>
      </p:pic>
    </p:spTree>
    <p:extLst>
      <p:ext uri="{BB962C8B-B14F-4D97-AF65-F5344CB8AC3E}">
        <p14:creationId xmlns:p14="http://schemas.microsoft.com/office/powerpoint/2010/main" val="30771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Schwierigkeitsgrade</a:t>
            </a:r>
            <a:endParaRPr lang="de-AT" dirty="0"/>
          </a:p>
        </p:txBody>
      </p:sp>
      <p:pic>
        <p:nvPicPr>
          <p:cNvPr id="3" name="Grafik 2"/>
          <p:cNvPicPr>
            <a:picLocks noChangeAspect="1"/>
          </p:cNvPicPr>
          <p:nvPr/>
        </p:nvPicPr>
        <p:blipFill>
          <a:blip r:embed="rId2"/>
          <a:stretch>
            <a:fillRect/>
          </a:stretch>
        </p:blipFill>
        <p:spPr>
          <a:xfrm>
            <a:off x="2591828" y="1542178"/>
            <a:ext cx="7182909" cy="4712525"/>
          </a:xfrm>
          <a:prstGeom prst="rect">
            <a:avLst/>
          </a:prstGeom>
        </p:spPr>
      </p:pic>
      <p:sp>
        <p:nvSpPr>
          <p:cNvPr id="5" name="Textfeld 4"/>
          <p:cNvSpPr txBox="1"/>
          <p:nvPr/>
        </p:nvSpPr>
        <p:spPr>
          <a:xfrm>
            <a:off x="8972282" y="4481847"/>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47904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Komplexitätsgrade</a:t>
            </a:r>
            <a:endParaRPr lang="de-AT" dirty="0"/>
          </a:p>
        </p:txBody>
      </p:sp>
      <p:pic>
        <p:nvPicPr>
          <p:cNvPr id="3" name="Grafik 2"/>
          <p:cNvPicPr>
            <a:picLocks noChangeAspect="1"/>
          </p:cNvPicPr>
          <p:nvPr/>
        </p:nvPicPr>
        <p:blipFill>
          <a:blip r:embed="rId2"/>
          <a:stretch>
            <a:fillRect/>
          </a:stretch>
        </p:blipFill>
        <p:spPr>
          <a:xfrm>
            <a:off x="2639312" y="1762661"/>
            <a:ext cx="7087942" cy="4699043"/>
          </a:xfrm>
          <a:prstGeom prst="rect">
            <a:avLst/>
          </a:prstGeom>
        </p:spPr>
      </p:pic>
      <p:sp>
        <p:nvSpPr>
          <p:cNvPr id="4" name="Textfeld 3"/>
          <p:cNvSpPr txBox="1"/>
          <p:nvPr/>
        </p:nvSpPr>
        <p:spPr>
          <a:xfrm>
            <a:off x="9363417" y="5499278"/>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260987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Geltende LBVO</a:t>
            </a:r>
            <a:endParaRPr lang="de-AT" dirty="0"/>
          </a:p>
        </p:txBody>
      </p:sp>
      <p:pic>
        <p:nvPicPr>
          <p:cNvPr id="3" name="Grafik 2"/>
          <p:cNvPicPr>
            <a:picLocks noChangeAspect="1"/>
          </p:cNvPicPr>
          <p:nvPr/>
        </p:nvPicPr>
        <p:blipFill>
          <a:blip r:embed="rId2"/>
          <a:stretch>
            <a:fillRect/>
          </a:stretch>
        </p:blipFill>
        <p:spPr>
          <a:xfrm>
            <a:off x="2313182" y="1754612"/>
            <a:ext cx="7144880" cy="4697704"/>
          </a:xfrm>
          <a:prstGeom prst="rect">
            <a:avLst/>
          </a:prstGeom>
        </p:spPr>
      </p:pic>
      <p:sp>
        <p:nvSpPr>
          <p:cNvPr id="4" name="Textfeld 3"/>
          <p:cNvSpPr txBox="1"/>
          <p:nvPr/>
        </p:nvSpPr>
        <p:spPr>
          <a:xfrm>
            <a:off x="7920508" y="5821250"/>
            <a:ext cx="3219718" cy="369332"/>
          </a:xfrm>
          <a:prstGeom prst="rect">
            <a:avLst/>
          </a:prstGeom>
          <a:noFill/>
        </p:spPr>
        <p:txBody>
          <a:bodyPr wrap="square" rtlCol="0">
            <a:spAutoFit/>
          </a:bodyPr>
          <a:lstStyle/>
          <a:p>
            <a:r>
              <a:rPr lang="de-AT" dirty="0" smtClean="0"/>
              <a:t>Quelle: </a:t>
            </a:r>
            <a:r>
              <a:rPr lang="de-AT" dirty="0" err="1" smtClean="0"/>
              <a:t>Jolly</a:t>
            </a:r>
            <a:r>
              <a:rPr lang="de-AT" dirty="0" smtClean="0"/>
              <a:t> </a:t>
            </a:r>
            <a:r>
              <a:rPr lang="de-AT" dirty="0" err="1" smtClean="0"/>
              <a:t>Rothböck</a:t>
            </a:r>
            <a:endParaRPr lang="de-AT" dirty="0"/>
          </a:p>
        </p:txBody>
      </p:sp>
    </p:spTree>
    <p:extLst>
      <p:ext uri="{BB962C8B-B14F-4D97-AF65-F5344CB8AC3E}">
        <p14:creationId xmlns:p14="http://schemas.microsoft.com/office/powerpoint/2010/main" val="1679347737"/>
      </p:ext>
    </p:extLst>
  </p:cSld>
  <p:clrMapOvr>
    <a:masterClrMapping/>
  </p:clrMapOvr>
</p:sld>
</file>

<file path=ppt/theme/theme1.xml><?xml version="1.0" encoding="utf-8"?>
<a:theme xmlns:a="http://schemas.openxmlformats.org/drawingml/2006/main" name="Rückblick">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0</TotalTime>
  <Words>435</Words>
  <Application>Microsoft Office PowerPoint</Application>
  <PresentationFormat>Breitbild</PresentationFormat>
  <Paragraphs>90</Paragraphs>
  <Slides>20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Calibri Light</vt:lpstr>
      <vt:lpstr>Wingdings</vt:lpstr>
      <vt:lpstr>Rückblick</vt:lpstr>
      <vt:lpstr>KidZ-Symposion  Kompetenzorientierte Leistungsbeurteilung</vt:lpstr>
      <vt:lpstr>Grundlagen der Leistungsbeurteilung</vt:lpstr>
      <vt:lpstr>Kompetenzraster</vt:lpstr>
      <vt:lpstr>Komplexitätsbereiche</vt:lpstr>
      <vt:lpstr>PowerPoint-Präsentation</vt:lpstr>
      <vt:lpstr>PowerPoint-Präsentation</vt:lpstr>
      <vt:lpstr>Schwierigkeitsgrade</vt:lpstr>
      <vt:lpstr>Komplexitätsgrade</vt:lpstr>
      <vt:lpstr>Geltende LBVO</vt:lpstr>
      <vt:lpstr>Geltende LBVO</vt:lpstr>
      <vt:lpstr>Entscheidungsgrundlage</vt:lpstr>
      <vt:lpstr>Aufzeichnung von Leistungsergebnissen</vt:lpstr>
      <vt:lpstr>Mögliche Entscheidungsgrundlage für die  7. und 8. Schulstufe</vt:lpstr>
      <vt:lpstr>Skala 4.0 und Deskriptoren </vt:lpstr>
      <vt:lpstr>Lerndesign</vt:lpstr>
      <vt:lpstr>Lerndesign zu Hardware</vt:lpstr>
      <vt:lpstr>Lerndesign zu Hardware</vt:lpstr>
      <vt:lpstr>Aufgabe nach Skala 4.0</vt:lpstr>
      <vt:lpstr>Leistungsbeurteilung</vt:lpstr>
      <vt:lpstr>Exabis Competences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KidZ-Symposion  Kompetenzorientierte Leistungsbeurteilung</dc:title>
  <dc:creator>Microsoft-Konto</dc:creator>
  <cp:lastModifiedBy>Microsoft-Konto</cp:lastModifiedBy>
  <cp:revision>38</cp:revision>
  <dcterms:created xsi:type="dcterms:W3CDTF">2014-03-04T16:07:45Z</dcterms:created>
  <dcterms:modified xsi:type="dcterms:W3CDTF">2014-03-08T23:57:22Z</dcterms:modified>
</cp:coreProperties>
</file>