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84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8" r:id="rId12"/>
    <p:sldId id="269" r:id="rId13"/>
    <p:sldId id="270" r:id="rId14"/>
    <p:sldId id="271" r:id="rId15"/>
    <p:sldId id="272" r:id="rId16"/>
    <p:sldId id="267" r:id="rId17"/>
    <p:sldId id="287" r:id="rId18"/>
    <p:sldId id="28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4560" autoAdjust="0"/>
  </p:normalViewPr>
  <p:slideViewPr>
    <p:cSldViewPr snapToGrid="0">
      <p:cViewPr varScale="1">
        <p:scale>
          <a:sx n="77" d="100"/>
          <a:sy n="77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F512B-E841-4085-9A86-35AFF71B8D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AT"/>
        </a:p>
      </dgm:t>
    </dgm:pt>
    <dgm:pt modelId="{6D6B8FE7-46AD-4F60-B9CC-D69AAA883FC7}">
      <dgm:prSet/>
      <dgm:spPr/>
      <dgm:t>
        <a:bodyPr/>
        <a:lstStyle/>
        <a:p>
          <a:pPr rtl="0"/>
          <a:r>
            <a:rPr lang="de-AT" dirty="0" smtClean="0"/>
            <a:t>IEEE 802.11 Standard</a:t>
          </a:r>
          <a:endParaRPr lang="de-AT" dirty="0"/>
        </a:p>
      </dgm:t>
    </dgm:pt>
    <dgm:pt modelId="{623B27DF-1DD7-4B72-9074-C095EFB8A222}" type="parTrans" cxnId="{D4FEA775-F851-4D68-B93B-E978F6DE9895}">
      <dgm:prSet/>
      <dgm:spPr/>
      <dgm:t>
        <a:bodyPr/>
        <a:lstStyle/>
        <a:p>
          <a:endParaRPr lang="de-AT"/>
        </a:p>
      </dgm:t>
    </dgm:pt>
    <dgm:pt modelId="{136084EB-16F8-4088-8297-B3D2E023E475}" type="sibTrans" cxnId="{D4FEA775-F851-4D68-B93B-E978F6DE9895}">
      <dgm:prSet/>
      <dgm:spPr/>
      <dgm:t>
        <a:bodyPr/>
        <a:lstStyle/>
        <a:p>
          <a:endParaRPr lang="de-AT"/>
        </a:p>
      </dgm:t>
    </dgm:pt>
    <dgm:pt modelId="{D407FA0A-67C0-4316-B4DF-7F4465889DAC}">
      <dgm:prSet/>
      <dgm:spPr/>
      <dgm:t>
        <a:bodyPr/>
        <a:lstStyle/>
        <a:p>
          <a:pPr rtl="0"/>
          <a:r>
            <a:rPr lang="de-AT" dirty="0" smtClean="0"/>
            <a:t>Reichweite</a:t>
          </a:r>
          <a:endParaRPr lang="de-AT" dirty="0"/>
        </a:p>
      </dgm:t>
    </dgm:pt>
    <dgm:pt modelId="{F0989BB0-11D6-4F39-A7E7-84A5C2A91A18}" type="parTrans" cxnId="{9450CE85-9D67-484B-87B3-C72DBB9E851E}">
      <dgm:prSet/>
      <dgm:spPr/>
      <dgm:t>
        <a:bodyPr/>
        <a:lstStyle/>
        <a:p>
          <a:endParaRPr lang="de-AT"/>
        </a:p>
      </dgm:t>
    </dgm:pt>
    <dgm:pt modelId="{24B6C542-D06E-4596-8532-F81510676271}" type="sibTrans" cxnId="{9450CE85-9D67-484B-87B3-C72DBB9E851E}">
      <dgm:prSet/>
      <dgm:spPr/>
      <dgm:t>
        <a:bodyPr/>
        <a:lstStyle/>
        <a:p>
          <a:endParaRPr lang="de-AT"/>
        </a:p>
      </dgm:t>
    </dgm:pt>
    <dgm:pt modelId="{C6E5F0A3-F6D3-465D-B455-BD08AA03296E}">
      <dgm:prSet/>
      <dgm:spPr/>
      <dgm:t>
        <a:bodyPr/>
        <a:lstStyle/>
        <a:p>
          <a:pPr rtl="0"/>
          <a:r>
            <a:rPr lang="de-AT" smtClean="0"/>
            <a:t>Bandbreite </a:t>
          </a:r>
          <a:endParaRPr lang="de-AT"/>
        </a:p>
      </dgm:t>
    </dgm:pt>
    <dgm:pt modelId="{7398230B-A4F7-4267-8D0C-E44A9AF9A106}" type="parTrans" cxnId="{06BF7F22-A24D-4C5F-9FA7-1FC2969E70FF}">
      <dgm:prSet/>
      <dgm:spPr/>
      <dgm:t>
        <a:bodyPr/>
        <a:lstStyle/>
        <a:p>
          <a:endParaRPr lang="de-AT"/>
        </a:p>
      </dgm:t>
    </dgm:pt>
    <dgm:pt modelId="{98C7FDF5-99E6-4B9C-9723-303C95CAF4E9}" type="sibTrans" cxnId="{06BF7F22-A24D-4C5F-9FA7-1FC2969E70FF}">
      <dgm:prSet/>
      <dgm:spPr/>
      <dgm:t>
        <a:bodyPr/>
        <a:lstStyle/>
        <a:p>
          <a:endParaRPr lang="de-AT"/>
        </a:p>
      </dgm:t>
    </dgm:pt>
    <dgm:pt modelId="{A37E95C0-CFDF-4A38-972A-498E79ECB93F}">
      <dgm:prSet/>
      <dgm:spPr/>
      <dgm:t>
        <a:bodyPr/>
        <a:lstStyle/>
        <a:p>
          <a:pPr rtl="0"/>
          <a:r>
            <a:rPr lang="de-AT" smtClean="0"/>
            <a:t>geteilt (shared)</a:t>
          </a:r>
          <a:endParaRPr lang="de-AT"/>
        </a:p>
      </dgm:t>
    </dgm:pt>
    <dgm:pt modelId="{BADFBB80-1799-4E00-8346-EDC2F88A2709}" type="parTrans" cxnId="{B99B0BD2-3123-425B-8B97-D3F9514B0DFD}">
      <dgm:prSet/>
      <dgm:spPr/>
      <dgm:t>
        <a:bodyPr/>
        <a:lstStyle/>
        <a:p>
          <a:endParaRPr lang="de-AT"/>
        </a:p>
      </dgm:t>
    </dgm:pt>
    <dgm:pt modelId="{AF995514-5F48-4301-A587-E7AF5EF58E0A}" type="sibTrans" cxnId="{B99B0BD2-3123-425B-8B97-D3F9514B0DFD}">
      <dgm:prSet/>
      <dgm:spPr/>
      <dgm:t>
        <a:bodyPr/>
        <a:lstStyle/>
        <a:p>
          <a:endParaRPr lang="de-AT"/>
        </a:p>
      </dgm:t>
    </dgm:pt>
    <dgm:pt modelId="{45D0F138-F871-4039-AB16-46E316E7F8D8}">
      <dgm:prSet/>
      <dgm:spPr/>
      <dgm:t>
        <a:bodyPr/>
        <a:lstStyle/>
        <a:p>
          <a:pPr rtl="0"/>
          <a:r>
            <a:rPr lang="de-AT" smtClean="0"/>
            <a:t>Brutto </a:t>
          </a:r>
          <a:r>
            <a:rPr lang="de-AT" smtClean="0">
              <a:sym typeface="Wingdings"/>
            </a:rPr>
            <a:t></a:t>
          </a:r>
          <a:r>
            <a:rPr lang="de-AT" smtClean="0"/>
            <a:t> ca. 40% Netto </a:t>
          </a:r>
          <a:endParaRPr lang="de-AT"/>
        </a:p>
      </dgm:t>
    </dgm:pt>
    <dgm:pt modelId="{A652AF6D-38DC-430B-AD12-2F9FA6330B88}" type="parTrans" cxnId="{914FB3A4-2C4D-405B-AC63-D585FE3D8745}">
      <dgm:prSet/>
      <dgm:spPr/>
      <dgm:t>
        <a:bodyPr/>
        <a:lstStyle/>
        <a:p>
          <a:endParaRPr lang="de-AT"/>
        </a:p>
      </dgm:t>
    </dgm:pt>
    <dgm:pt modelId="{D293A4FD-68B8-43B6-948E-E1F38B8A25CE}" type="sibTrans" cxnId="{914FB3A4-2C4D-405B-AC63-D585FE3D8745}">
      <dgm:prSet/>
      <dgm:spPr/>
      <dgm:t>
        <a:bodyPr/>
        <a:lstStyle/>
        <a:p>
          <a:endParaRPr lang="de-AT"/>
        </a:p>
      </dgm:t>
    </dgm:pt>
    <dgm:pt modelId="{18A4EB0D-3BE9-4FD6-881B-E716B477A450}">
      <dgm:prSet/>
      <dgm:spPr/>
      <dgm:t>
        <a:bodyPr/>
        <a:lstStyle/>
        <a:p>
          <a:pPr rtl="0"/>
          <a:r>
            <a:rPr lang="de-AT" smtClean="0"/>
            <a:t>Funk kennt keine Grenzen</a:t>
          </a:r>
          <a:endParaRPr lang="de-AT"/>
        </a:p>
      </dgm:t>
    </dgm:pt>
    <dgm:pt modelId="{D81ECA00-42E0-424D-8AE9-B06889DF006C}" type="parTrans" cxnId="{D110BE97-3FEF-41FB-8C07-E3D3FD519CAA}">
      <dgm:prSet/>
      <dgm:spPr/>
      <dgm:t>
        <a:bodyPr/>
        <a:lstStyle/>
        <a:p>
          <a:endParaRPr lang="de-AT"/>
        </a:p>
      </dgm:t>
    </dgm:pt>
    <dgm:pt modelId="{4B729F05-4DBE-4914-A69C-002C32DCFCBD}" type="sibTrans" cxnId="{D110BE97-3FEF-41FB-8C07-E3D3FD519CAA}">
      <dgm:prSet/>
      <dgm:spPr/>
      <dgm:t>
        <a:bodyPr/>
        <a:lstStyle/>
        <a:p>
          <a:endParaRPr lang="de-AT"/>
        </a:p>
      </dgm:t>
    </dgm:pt>
    <dgm:pt modelId="{D9C98E0E-42EF-4E58-900B-159DEA0BB99F}">
      <dgm:prSet/>
      <dgm:spPr/>
      <dgm:t>
        <a:bodyPr/>
        <a:lstStyle/>
        <a:p>
          <a:pPr rtl="0"/>
          <a:r>
            <a:rPr lang="de-AT" smtClean="0">
              <a:sym typeface="Wingdings"/>
            </a:rPr>
            <a:t></a:t>
          </a:r>
          <a:r>
            <a:rPr lang="de-AT" smtClean="0"/>
            <a:t> Verschlüsselung</a:t>
          </a:r>
          <a:endParaRPr lang="de-AT"/>
        </a:p>
      </dgm:t>
    </dgm:pt>
    <dgm:pt modelId="{DB694CCA-EBE7-4B00-A875-4C044BD2E5CA}" type="parTrans" cxnId="{CEB5C044-4AE6-4FDB-AEEB-3031C13E113D}">
      <dgm:prSet/>
      <dgm:spPr/>
      <dgm:t>
        <a:bodyPr/>
        <a:lstStyle/>
        <a:p>
          <a:endParaRPr lang="de-AT"/>
        </a:p>
      </dgm:t>
    </dgm:pt>
    <dgm:pt modelId="{764E79D5-E171-4D09-88D3-83EB8CC99484}" type="sibTrans" cxnId="{CEB5C044-4AE6-4FDB-AEEB-3031C13E113D}">
      <dgm:prSet/>
      <dgm:spPr/>
      <dgm:t>
        <a:bodyPr/>
        <a:lstStyle/>
        <a:p>
          <a:endParaRPr lang="de-AT"/>
        </a:p>
      </dgm:t>
    </dgm:pt>
    <dgm:pt modelId="{CF41041C-151D-418E-A8B1-728D2CAD3226}" type="pres">
      <dgm:prSet presAssocID="{076F512B-E841-4085-9A86-35AFF71B8D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C5B3891C-36BA-4F80-8F7C-CB47F430989D}" type="pres">
      <dgm:prSet presAssocID="{6D6B8FE7-46AD-4F60-B9CC-D69AAA883FC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27D4FC9-E9F6-43FC-ABBC-4CED24EFC23E}" type="pres">
      <dgm:prSet presAssocID="{136084EB-16F8-4088-8297-B3D2E023E475}" presName="spacer" presStyleCnt="0"/>
      <dgm:spPr/>
    </dgm:pt>
    <dgm:pt modelId="{B0358D47-D781-45F9-BFFA-CB626586DCEB}" type="pres">
      <dgm:prSet presAssocID="{D407FA0A-67C0-4316-B4DF-7F4465889DAC}" presName="parentText" presStyleLbl="node1" presStyleIdx="1" presStyleCnt="4" custLinFactNeighborX="939" custLinFactNeighborY="28851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750ECD2-8B4A-4079-9838-F98133FCF8FF}" type="pres">
      <dgm:prSet presAssocID="{24B6C542-D06E-4596-8532-F81510676271}" presName="spacer" presStyleCnt="0"/>
      <dgm:spPr/>
    </dgm:pt>
    <dgm:pt modelId="{818EAEFD-B148-4BFE-852A-593DA01BE22A}" type="pres">
      <dgm:prSet presAssocID="{C6E5F0A3-F6D3-465D-B455-BD08AA0329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AFA3E6F-64F3-4DA5-8EC7-6F12621ED8AE}" type="pres">
      <dgm:prSet presAssocID="{C6E5F0A3-F6D3-465D-B455-BD08AA03296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FE6FD8C-58D3-46C8-A146-0977013F02CE}" type="pres">
      <dgm:prSet presAssocID="{18A4EB0D-3BE9-4FD6-881B-E716B477A4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8241F02-2FCB-40E8-8179-C9E556610831}" type="pres">
      <dgm:prSet presAssocID="{18A4EB0D-3BE9-4FD6-881B-E716B477A45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D4FEA775-F851-4D68-B93B-E978F6DE9895}" srcId="{076F512B-E841-4085-9A86-35AFF71B8DA7}" destId="{6D6B8FE7-46AD-4F60-B9CC-D69AAA883FC7}" srcOrd="0" destOrd="0" parTransId="{623B27DF-1DD7-4B72-9074-C095EFB8A222}" sibTransId="{136084EB-16F8-4088-8297-B3D2E023E475}"/>
    <dgm:cxn modelId="{CEB5C044-4AE6-4FDB-AEEB-3031C13E113D}" srcId="{18A4EB0D-3BE9-4FD6-881B-E716B477A450}" destId="{D9C98E0E-42EF-4E58-900B-159DEA0BB99F}" srcOrd="0" destOrd="0" parTransId="{DB694CCA-EBE7-4B00-A875-4C044BD2E5CA}" sibTransId="{764E79D5-E171-4D09-88D3-83EB8CC99484}"/>
    <dgm:cxn modelId="{D110BE97-3FEF-41FB-8C07-E3D3FD519CAA}" srcId="{076F512B-E841-4085-9A86-35AFF71B8DA7}" destId="{18A4EB0D-3BE9-4FD6-881B-E716B477A450}" srcOrd="3" destOrd="0" parTransId="{D81ECA00-42E0-424D-8AE9-B06889DF006C}" sibTransId="{4B729F05-4DBE-4914-A69C-002C32DCFCBD}"/>
    <dgm:cxn modelId="{B99B0BD2-3123-425B-8B97-D3F9514B0DFD}" srcId="{C6E5F0A3-F6D3-465D-B455-BD08AA03296E}" destId="{A37E95C0-CFDF-4A38-972A-498E79ECB93F}" srcOrd="0" destOrd="0" parTransId="{BADFBB80-1799-4E00-8346-EDC2F88A2709}" sibTransId="{AF995514-5F48-4301-A587-E7AF5EF58E0A}"/>
    <dgm:cxn modelId="{9450CE85-9D67-484B-87B3-C72DBB9E851E}" srcId="{076F512B-E841-4085-9A86-35AFF71B8DA7}" destId="{D407FA0A-67C0-4316-B4DF-7F4465889DAC}" srcOrd="1" destOrd="0" parTransId="{F0989BB0-11D6-4F39-A7E7-84A5C2A91A18}" sibTransId="{24B6C542-D06E-4596-8532-F81510676271}"/>
    <dgm:cxn modelId="{146D7FA8-DE85-43E8-8786-CD89E5E26D8A}" type="presOf" srcId="{D9C98E0E-42EF-4E58-900B-159DEA0BB99F}" destId="{98241F02-2FCB-40E8-8179-C9E556610831}" srcOrd="0" destOrd="0" presId="urn:microsoft.com/office/officeart/2005/8/layout/vList2"/>
    <dgm:cxn modelId="{4E6FE002-3219-47FC-A550-80A46B539080}" type="presOf" srcId="{6D6B8FE7-46AD-4F60-B9CC-D69AAA883FC7}" destId="{C5B3891C-36BA-4F80-8F7C-CB47F430989D}" srcOrd="0" destOrd="0" presId="urn:microsoft.com/office/officeart/2005/8/layout/vList2"/>
    <dgm:cxn modelId="{06BF7F22-A24D-4C5F-9FA7-1FC2969E70FF}" srcId="{076F512B-E841-4085-9A86-35AFF71B8DA7}" destId="{C6E5F0A3-F6D3-465D-B455-BD08AA03296E}" srcOrd="2" destOrd="0" parTransId="{7398230B-A4F7-4267-8D0C-E44A9AF9A106}" sibTransId="{98C7FDF5-99E6-4B9C-9723-303C95CAF4E9}"/>
    <dgm:cxn modelId="{6D92EF67-235F-4F16-88BE-0CA8DD1EA53C}" type="presOf" srcId="{A37E95C0-CFDF-4A38-972A-498E79ECB93F}" destId="{7AFA3E6F-64F3-4DA5-8EC7-6F12621ED8AE}" srcOrd="0" destOrd="0" presId="urn:microsoft.com/office/officeart/2005/8/layout/vList2"/>
    <dgm:cxn modelId="{1724CF8A-E910-4FE9-BA9B-030E086D35B4}" type="presOf" srcId="{45D0F138-F871-4039-AB16-46E316E7F8D8}" destId="{7AFA3E6F-64F3-4DA5-8EC7-6F12621ED8AE}" srcOrd="0" destOrd="1" presId="urn:microsoft.com/office/officeart/2005/8/layout/vList2"/>
    <dgm:cxn modelId="{2399DC63-4708-405D-8B84-6AA491291BA8}" type="presOf" srcId="{076F512B-E841-4085-9A86-35AFF71B8DA7}" destId="{CF41041C-151D-418E-A8B1-728D2CAD3226}" srcOrd="0" destOrd="0" presId="urn:microsoft.com/office/officeart/2005/8/layout/vList2"/>
    <dgm:cxn modelId="{914FB3A4-2C4D-405B-AC63-D585FE3D8745}" srcId="{C6E5F0A3-F6D3-465D-B455-BD08AA03296E}" destId="{45D0F138-F871-4039-AB16-46E316E7F8D8}" srcOrd="1" destOrd="0" parTransId="{A652AF6D-38DC-430B-AD12-2F9FA6330B88}" sibTransId="{D293A4FD-68B8-43B6-948E-E1F38B8A25CE}"/>
    <dgm:cxn modelId="{21B2CCD6-861C-49D7-BEE1-2380C68AA565}" type="presOf" srcId="{D407FA0A-67C0-4316-B4DF-7F4465889DAC}" destId="{B0358D47-D781-45F9-BFFA-CB626586DCEB}" srcOrd="0" destOrd="0" presId="urn:microsoft.com/office/officeart/2005/8/layout/vList2"/>
    <dgm:cxn modelId="{BAF8B82B-187B-4B24-98C0-B838C5340E73}" type="presOf" srcId="{C6E5F0A3-F6D3-465D-B455-BD08AA03296E}" destId="{818EAEFD-B148-4BFE-852A-593DA01BE22A}" srcOrd="0" destOrd="0" presId="urn:microsoft.com/office/officeart/2005/8/layout/vList2"/>
    <dgm:cxn modelId="{F7BE99BB-5B88-4702-A745-B575A309C840}" type="presOf" srcId="{18A4EB0D-3BE9-4FD6-881B-E716B477A450}" destId="{FFE6FD8C-58D3-46C8-A146-0977013F02CE}" srcOrd="0" destOrd="0" presId="urn:microsoft.com/office/officeart/2005/8/layout/vList2"/>
    <dgm:cxn modelId="{4008D1F5-5090-473E-AD3F-B0FD0B469270}" type="presParOf" srcId="{CF41041C-151D-418E-A8B1-728D2CAD3226}" destId="{C5B3891C-36BA-4F80-8F7C-CB47F430989D}" srcOrd="0" destOrd="0" presId="urn:microsoft.com/office/officeart/2005/8/layout/vList2"/>
    <dgm:cxn modelId="{BCD03F2E-64D6-4431-8C2B-41CE7CA2CF4E}" type="presParOf" srcId="{CF41041C-151D-418E-A8B1-728D2CAD3226}" destId="{527D4FC9-E9F6-43FC-ABBC-4CED24EFC23E}" srcOrd="1" destOrd="0" presId="urn:microsoft.com/office/officeart/2005/8/layout/vList2"/>
    <dgm:cxn modelId="{CE1922CC-6D12-44DC-A16B-C116FD82569F}" type="presParOf" srcId="{CF41041C-151D-418E-A8B1-728D2CAD3226}" destId="{B0358D47-D781-45F9-BFFA-CB626586DCEB}" srcOrd="2" destOrd="0" presId="urn:microsoft.com/office/officeart/2005/8/layout/vList2"/>
    <dgm:cxn modelId="{0EF4E925-F709-48CC-9437-735CC2102845}" type="presParOf" srcId="{CF41041C-151D-418E-A8B1-728D2CAD3226}" destId="{7750ECD2-8B4A-4079-9838-F98133FCF8FF}" srcOrd="3" destOrd="0" presId="urn:microsoft.com/office/officeart/2005/8/layout/vList2"/>
    <dgm:cxn modelId="{A627ECA8-A8B1-4BD9-BBA8-6650B4968F21}" type="presParOf" srcId="{CF41041C-151D-418E-A8B1-728D2CAD3226}" destId="{818EAEFD-B148-4BFE-852A-593DA01BE22A}" srcOrd="4" destOrd="0" presId="urn:microsoft.com/office/officeart/2005/8/layout/vList2"/>
    <dgm:cxn modelId="{4FACD69F-249C-4D77-B001-1F053845E8C1}" type="presParOf" srcId="{CF41041C-151D-418E-A8B1-728D2CAD3226}" destId="{7AFA3E6F-64F3-4DA5-8EC7-6F12621ED8AE}" srcOrd="5" destOrd="0" presId="urn:microsoft.com/office/officeart/2005/8/layout/vList2"/>
    <dgm:cxn modelId="{8B7EDEAD-9AB3-464C-880D-766236280002}" type="presParOf" srcId="{CF41041C-151D-418E-A8B1-728D2CAD3226}" destId="{FFE6FD8C-58D3-46C8-A146-0977013F02CE}" srcOrd="6" destOrd="0" presId="urn:microsoft.com/office/officeart/2005/8/layout/vList2"/>
    <dgm:cxn modelId="{EA60FAA8-9C00-44C1-B8F5-8722F6F1D0B6}" type="presParOf" srcId="{CF41041C-151D-418E-A8B1-728D2CAD3226}" destId="{98241F02-2FCB-40E8-8179-C9E55661083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1D0178-663A-4A48-A622-6C3F9A3A5F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633A051-1BCA-4BB4-B691-4DB1D8E8829C}">
      <dgm:prSet/>
      <dgm:spPr/>
      <dgm:t>
        <a:bodyPr/>
        <a:lstStyle/>
        <a:p>
          <a:pPr rtl="0"/>
          <a:r>
            <a:rPr lang="de-AT" dirty="0" smtClean="0"/>
            <a:t>http://www.metageek.net</a:t>
          </a:r>
          <a:endParaRPr lang="de-AT" dirty="0"/>
        </a:p>
      </dgm:t>
    </dgm:pt>
    <dgm:pt modelId="{A46B174C-BDD4-4D5C-A91E-70BD775E67FC}" type="parTrans" cxnId="{FC13AA01-C053-4DFB-8C73-CAC80013EBD9}">
      <dgm:prSet/>
      <dgm:spPr/>
      <dgm:t>
        <a:bodyPr/>
        <a:lstStyle/>
        <a:p>
          <a:endParaRPr lang="de-AT"/>
        </a:p>
      </dgm:t>
    </dgm:pt>
    <dgm:pt modelId="{0836317E-7B1A-47E1-B466-20E3E2C5B93F}" type="sibTrans" cxnId="{FC13AA01-C053-4DFB-8C73-CAC80013EBD9}">
      <dgm:prSet/>
      <dgm:spPr/>
      <dgm:t>
        <a:bodyPr/>
        <a:lstStyle/>
        <a:p>
          <a:endParaRPr lang="de-AT"/>
        </a:p>
      </dgm:t>
    </dgm:pt>
    <dgm:pt modelId="{FD2C2B74-D464-4FCE-B433-537CA49DD995}">
      <dgm:prSet/>
      <dgm:spPr/>
      <dgm:t>
        <a:bodyPr/>
        <a:lstStyle/>
        <a:p>
          <a:pPr rtl="0"/>
          <a:r>
            <a:rPr lang="de-AT" dirty="0" err="1" smtClean="0"/>
            <a:t>inSSIDer</a:t>
          </a:r>
          <a:r>
            <a:rPr lang="de-AT" dirty="0" smtClean="0"/>
            <a:t> 3 </a:t>
          </a:r>
          <a:r>
            <a:rPr lang="de-AT" dirty="0" err="1" smtClean="0"/>
            <a:t>for</a:t>
          </a:r>
          <a:r>
            <a:rPr lang="de-AT" dirty="0" smtClean="0"/>
            <a:t> Home (</a:t>
          </a:r>
          <a:r>
            <a:rPr lang="de-AT" dirty="0" err="1" smtClean="0"/>
            <a:t>free</a:t>
          </a:r>
          <a:r>
            <a:rPr lang="de-AT" dirty="0" smtClean="0"/>
            <a:t>) -&gt; Chip.de</a:t>
          </a:r>
          <a:endParaRPr lang="de-AT" dirty="0"/>
        </a:p>
      </dgm:t>
    </dgm:pt>
    <dgm:pt modelId="{6677575F-594A-4B6B-A419-60527661C2F0}" type="parTrans" cxnId="{7C6D2A3D-2BC1-4221-A633-9D875B38C198}">
      <dgm:prSet/>
      <dgm:spPr/>
      <dgm:t>
        <a:bodyPr/>
        <a:lstStyle/>
        <a:p>
          <a:endParaRPr lang="de-AT"/>
        </a:p>
      </dgm:t>
    </dgm:pt>
    <dgm:pt modelId="{23C714E4-0B7E-425E-89BC-196DBF94DECF}" type="sibTrans" cxnId="{7C6D2A3D-2BC1-4221-A633-9D875B38C198}">
      <dgm:prSet/>
      <dgm:spPr/>
      <dgm:t>
        <a:bodyPr/>
        <a:lstStyle/>
        <a:p>
          <a:endParaRPr lang="de-AT"/>
        </a:p>
      </dgm:t>
    </dgm:pt>
    <dgm:pt modelId="{BDFAB246-4378-4DC7-9D76-1654ADFA1F1E}">
      <dgm:prSet/>
      <dgm:spPr/>
      <dgm:t>
        <a:bodyPr/>
        <a:lstStyle/>
        <a:p>
          <a:pPr rtl="0"/>
          <a:r>
            <a:rPr lang="de-AT" smtClean="0"/>
            <a:t>Wlan messen:</a:t>
          </a:r>
          <a:endParaRPr lang="de-AT"/>
        </a:p>
      </dgm:t>
    </dgm:pt>
    <dgm:pt modelId="{A2B001CE-FE19-4342-9786-CF6444740B89}" type="parTrans" cxnId="{C332778F-C7AA-4197-8490-8261A13A732C}">
      <dgm:prSet/>
      <dgm:spPr/>
      <dgm:t>
        <a:bodyPr/>
        <a:lstStyle/>
        <a:p>
          <a:endParaRPr lang="de-AT"/>
        </a:p>
      </dgm:t>
    </dgm:pt>
    <dgm:pt modelId="{7E6F5086-5841-48F1-AE13-4A795A0D58A4}" type="sibTrans" cxnId="{C332778F-C7AA-4197-8490-8261A13A732C}">
      <dgm:prSet/>
      <dgm:spPr/>
      <dgm:t>
        <a:bodyPr/>
        <a:lstStyle/>
        <a:p>
          <a:endParaRPr lang="de-AT"/>
        </a:p>
      </dgm:t>
    </dgm:pt>
    <dgm:pt modelId="{9C152394-6188-42B1-B844-F1496EEDD751}">
      <dgm:prSet/>
      <dgm:spPr/>
      <dgm:t>
        <a:bodyPr/>
        <a:lstStyle/>
        <a:p>
          <a:pPr rtl="0"/>
          <a:r>
            <a:rPr lang="de-AT" smtClean="0"/>
            <a:t>Grenzwert: -70 dBm</a:t>
          </a:r>
          <a:endParaRPr lang="de-AT"/>
        </a:p>
      </dgm:t>
    </dgm:pt>
    <dgm:pt modelId="{5CB18B92-CF19-41B8-A639-533702776BB0}" type="parTrans" cxnId="{717F9032-8DD9-4A66-A422-B31341A8E98C}">
      <dgm:prSet/>
      <dgm:spPr/>
      <dgm:t>
        <a:bodyPr/>
        <a:lstStyle/>
        <a:p>
          <a:endParaRPr lang="de-AT"/>
        </a:p>
      </dgm:t>
    </dgm:pt>
    <dgm:pt modelId="{A08D2A03-DC8B-4D10-AC05-1A55B9627076}" type="sibTrans" cxnId="{717F9032-8DD9-4A66-A422-B31341A8E98C}">
      <dgm:prSet/>
      <dgm:spPr/>
      <dgm:t>
        <a:bodyPr/>
        <a:lstStyle/>
        <a:p>
          <a:endParaRPr lang="de-AT"/>
        </a:p>
      </dgm:t>
    </dgm:pt>
    <dgm:pt modelId="{D45FE59B-E95D-421B-B506-2B5CC8E4870C}">
      <dgm:prSet/>
      <dgm:spPr/>
      <dgm:t>
        <a:bodyPr/>
        <a:lstStyle/>
        <a:p>
          <a:pPr rtl="0"/>
          <a:r>
            <a:rPr lang="de-AT" dirty="0" smtClean="0"/>
            <a:t>Ping auf Router</a:t>
          </a:r>
          <a:endParaRPr lang="de-AT" dirty="0"/>
        </a:p>
      </dgm:t>
    </dgm:pt>
    <dgm:pt modelId="{8CC24C84-92F7-41EA-AE75-41D68AB6B4C4}" type="parTrans" cxnId="{6C048551-FB3E-4ECE-AC9B-CFDD741E46F4}">
      <dgm:prSet/>
      <dgm:spPr/>
      <dgm:t>
        <a:bodyPr/>
        <a:lstStyle/>
        <a:p>
          <a:endParaRPr lang="de-AT"/>
        </a:p>
      </dgm:t>
    </dgm:pt>
    <dgm:pt modelId="{168E320E-3452-48D9-A415-AEF0CCCE07EA}" type="sibTrans" cxnId="{6C048551-FB3E-4ECE-AC9B-CFDD741E46F4}">
      <dgm:prSet/>
      <dgm:spPr/>
      <dgm:t>
        <a:bodyPr/>
        <a:lstStyle/>
        <a:p>
          <a:endParaRPr lang="de-AT"/>
        </a:p>
      </dgm:t>
    </dgm:pt>
    <dgm:pt modelId="{2798546D-921C-42F5-9F04-6A60CD164EC7}">
      <dgm:prSet/>
      <dgm:spPr/>
      <dgm:t>
        <a:bodyPr/>
        <a:lstStyle/>
        <a:p>
          <a:pPr rtl="0"/>
          <a:r>
            <a:rPr lang="de-AT" dirty="0" err="1" smtClean="0"/>
            <a:t>inSSiDer</a:t>
          </a:r>
          <a:r>
            <a:rPr lang="de-AT" dirty="0" smtClean="0"/>
            <a:t> 4 kostenpflichtig</a:t>
          </a:r>
          <a:endParaRPr lang="de-AT" dirty="0"/>
        </a:p>
      </dgm:t>
    </dgm:pt>
    <dgm:pt modelId="{0CDFB551-B6D9-4B74-B45C-87DB30FE3657}" type="parTrans" cxnId="{A42385A6-8FDC-4D6F-8F9B-CC47663E0940}">
      <dgm:prSet/>
      <dgm:spPr/>
      <dgm:t>
        <a:bodyPr/>
        <a:lstStyle/>
        <a:p>
          <a:endParaRPr lang="de-AT"/>
        </a:p>
      </dgm:t>
    </dgm:pt>
    <dgm:pt modelId="{DCAFFBBF-44F8-491C-AA22-47453A0B390B}" type="sibTrans" cxnId="{A42385A6-8FDC-4D6F-8F9B-CC47663E0940}">
      <dgm:prSet/>
      <dgm:spPr/>
      <dgm:t>
        <a:bodyPr/>
        <a:lstStyle/>
        <a:p>
          <a:endParaRPr lang="de-AT"/>
        </a:p>
      </dgm:t>
    </dgm:pt>
    <dgm:pt modelId="{FD55FC86-8F9C-4FB7-918C-61949595C598}" type="pres">
      <dgm:prSet presAssocID="{551D0178-663A-4A48-A622-6C3F9A3A5F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BE960C65-9BF6-4037-B5E9-D9430357D100}" type="pres">
      <dgm:prSet presAssocID="{5633A051-1BCA-4BB4-B691-4DB1D8E8829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9613887-46F2-4AFB-B0EF-C9A14F6E456C}" type="pres">
      <dgm:prSet presAssocID="{0836317E-7B1A-47E1-B466-20E3E2C5B93F}" presName="spacer" presStyleCnt="0"/>
      <dgm:spPr/>
    </dgm:pt>
    <dgm:pt modelId="{405D9777-0C45-4245-8E69-28922C2C98C9}" type="pres">
      <dgm:prSet presAssocID="{2798546D-921C-42F5-9F04-6A60CD164EC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553C684-68F0-46D5-A3D1-E9C1A2EFDED2}" type="pres">
      <dgm:prSet presAssocID="{DCAFFBBF-44F8-491C-AA22-47453A0B390B}" presName="spacer" presStyleCnt="0"/>
      <dgm:spPr/>
    </dgm:pt>
    <dgm:pt modelId="{76A351D7-DD5A-4200-8411-E2884522E8A5}" type="pres">
      <dgm:prSet presAssocID="{FD2C2B74-D464-4FCE-B433-537CA49DD9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39A4782-CE0C-4242-9976-93EDF1105028}" type="pres">
      <dgm:prSet presAssocID="{23C714E4-0B7E-425E-89BC-196DBF94DECF}" presName="spacer" presStyleCnt="0"/>
      <dgm:spPr/>
    </dgm:pt>
    <dgm:pt modelId="{6ACBBB31-A290-4930-9AB9-85351DA24210}" type="pres">
      <dgm:prSet presAssocID="{BDFAB246-4378-4DC7-9D76-1654ADFA1F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6D6AB7F-1775-43C7-B061-95FA0D9EC185}" type="pres">
      <dgm:prSet presAssocID="{BDFAB246-4378-4DC7-9D76-1654ADFA1F1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FC13AA01-C053-4DFB-8C73-CAC80013EBD9}" srcId="{551D0178-663A-4A48-A622-6C3F9A3A5F01}" destId="{5633A051-1BCA-4BB4-B691-4DB1D8E8829C}" srcOrd="0" destOrd="0" parTransId="{A46B174C-BDD4-4D5C-A91E-70BD775E67FC}" sibTransId="{0836317E-7B1A-47E1-B466-20E3E2C5B93F}"/>
    <dgm:cxn modelId="{1A56F816-42D9-4D98-8CF0-1F0C4CBA5AF1}" type="presOf" srcId="{9C152394-6188-42B1-B844-F1496EEDD751}" destId="{26D6AB7F-1775-43C7-B061-95FA0D9EC185}" srcOrd="0" destOrd="0" presId="urn:microsoft.com/office/officeart/2005/8/layout/vList2"/>
    <dgm:cxn modelId="{C332778F-C7AA-4197-8490-8261A13A732C}" srcId="{551D0178-663A-4A48-A622-6C3F9A3A5F01}" destId="{BDFAB246-4378-4DC7-9D76-1654ADFA1F1E}" srcOrd="3" destOrd="0" parTransId="{A2B001CE-FE19-4342-9786-CF6444740B89}" sibTransId="{7E6F5086-5841-48F1-AE13-4A795A0D58A4}"/>
    <dgm:cxn modelId="{717F9032-8DD9-4A66-A422-B31341A8E98C}" srcId="{BDFAB246-4378-4DC7-9D76-1654ADFA1F1E}" destId="{9C152394-6188-42B1-B844-F1496EEDD751}" srcOrd="0" destOrd="0" parTransId="{5CB18B92-CF19-41B8-A639-533702776BB0}" sibTransId="{A08D2A03-DC8B-4D10-AC05-1A55B9627076}"/>
    <dgm:cxn modelId="{A42385A6-8FDC-4D6F-8F9B-CC47663E0940}" srcId="{551D0178-663A-4A48-A622-6C3F9A3A5F01}" destId="{2798546D-921C-42F5-9F04-6A60CD164EC7}" srcOrd="1" destOrd="0" parTransId="{0CDFB551-B6D9-4B74-B45C-87DB30FE3657}" sibTransId="{DCAFFBBF-44F8-491C-AA22-47453A0B390B}"/>
    <dgm:cxn modelId="{C09B3AED-4F1A-4C60-8F03-089413BB1CA3}" type="presOf" srcId="{2798546D-921C-42F5-9F04-6A60CD164EC7}" destId="{405D9777-0C45-4245-8E69-28922C2C98C9}" srcOrd="0" destOrd="0" presId="urn:microsoft.com/office/officeart/2005/8/layout/vList2"/>
    <dgm:cxn modelId="{7C6D2A3D-2BC1-4221-A633-9D875B38C198}" srcId="{551D0178-663A-4A48-A622-6C3F9A3A5F01}" destId="{FD2C2B74-D464-4FCE-B433-537CA49DD995}" srcOrd="2" destOrd="0" parTransId="{6677575F-594A-4B6B-A419-60527661C2F0}" sibTransId="{23C714E4-0B7E-425E-89BC-196DBF94DECF}"/>
    <dgm:cxn modelId="{3FC50661-BC86-48DB-BD65-9E48051870DF}" type="presOf" srcId="{FD2C2B74-D464-4FCE-B433-537CA49DD995}" destId="{76A351D7-DD5A-4200-8411-E2884522E8A5}" srcOrd="0" destOrd="0" presId="urn:microsoft.com/office/officeart/2005/8/layout/vList2"/>
    <dgm:cxn modelId="{F90AEAFF-546C-43A5-BE83-EA1EE159A718}" type="presOf" srcId="{BDFAB246-4378-4DC7-9D76-1654ADFA1F1E}" destId="{6ACBBB31-A290-4930-9AB9-85351DA24210}" srcOrd="0" destOrd="0" presId="urn:microsoft.com/office/officeart/2005/8/layout/vList2"/>
    <dgm:cxn modelId="{4305AD4B-E1D4-4CBF-AF58-1E7BEF920ED2}" type="presOf" srcId="{5633A051-1BCA-4BB4-B691-4DB1D8E8829C}" destId="{BE960C65-9BF6-4037-B5E9-D9430357D100}" srcOrd="0" destOrd="0" presId="urn:microsoft.com/office/officeart/2005/8/layout/vList2"/>
    <dgm:cxn modelId="{E62D64D7-D58F-4EBC-A657-CFD1F75CC127}" type="presOf" srcId="{D45FE59B-E95D-421B-B506-2B5CC8E4870C}" destId="{26D6AB7F-1775-43C7-B061-95FA0D9EC185}" srcOrd="0" destOrd="1" presId="urn:microsoft.com/office/officeart/2005/8/layout/vList2"/>
    <dgm:cxn modelId="{BF69CB02-3827-4A71-B394-0B591BD0D9D6}" type="presOf" srcId="{551D0178-663A-4A48-A622-6C3F9A3A5F01}" destId="{FD55FC86-8F9C-4FB7-918C-61949595C598}" srcOrd="0" destOrd="0" presId="urn:microsoft.com/office/officeart/2005/8/layout/vList2"/>
    <dgm:cxn modelId="{6C048551-FB3E-4ECE-AC9B-CFDD741E46F4}" srcId="{BDFAB246-4378-4DC7-9D76-1654ADFA1F1E}" destId="{D45FE59B-E95D-421B-B506-2B5CC8E4870C}" srcOrd="1" destOrd="0" parTransId="{8CC24C84-92F7-41EA-AE75-41D68AB6B4C4}" sibTransId="{168E320E-3452-48D9-A415-AEF0CCCE07EA}"/>
    <dgm:cxn modelId="{4A41CC66-70E0-4482-A4B0-EFFDBC4D4A25}" type="presParOf" srcId="{FD55FC86-8F9C-4FB7-918C-61949595C598}" destId="{BE960C65-9BF6-4037-B5E9-D9430357D100}" srcOrd="0" destOrd="0" presId="urn:microsoft.com/office/officeart/2005/8/layout/vList2"/>
    <dgm:cxn modelId="{4CB761DE-1C66-4716-82A7-737D395E20EB}" type="presParOf" srcId="{FD55FC86-8F9C-4FB7-918C-61949595C598}" destId="{09613887-46F2-4AFB-B0EF-C9A14F6E456C}" srcOrd="1" destOrd="0" presId="urn:microsoft.com/office/officeart/2005/8/layout/vList2"/>
    <dgm:cxn modelId="{26D62DB5-AADC-4BFF-9291-E9C2E595B7DE}" type="presParOf" srcId="{FD55FC86-8F9C-4FB7-918C-61949595C598}" destId="{405D9777-0C45-4245-8E69-28922C2C98C9}" srcOrd="2" destOrd="0" presId="urn:microsoft.com/office/officeart/2005/8/layout/vList2"/>
    <dgm:cxn modelId="{ADF5E0F4-B931-4CB0-9907-7174CE77A584}" type="presParOf" srcId="{FD55FC86-8F9C-4FB7-918C-61949595C598}" destId="{4553C684-68F0-46D5-A3D1-E9C1A2EFDED2}" srcOrd="3" destOrd="0" presId="urn:microsoft.com/office/officeart/2005/8/layout/vList2"/>
    <dgm:cxn modelId="{B7F12361-22E1-4A8B-8565-E207567B1526}" type="presParOf" srcId="{FD55FC86-8F9C-4FB7-918C-61949595C598}" destId="{76A351D7-DD5A-4200-8411-E2884522E8A5}" srcOrd="4" destOrd="0" presId="urn:microsoft.com/office/officeart/2005/8/layout/vList2"/>
    <dgm:cxn modelId="{F39EE20A-B3AF-48C9-B016-79E636DC3C13}" type="presParOf" srcId="{FD55FC86-8F9C-4FB7-918C-61949595C598}" destId="{739A4782-CE0C-4242-9976-93EDF1105028}" srcOrd="5" destOrd="0" presId="urn:microsoft.com/office/officeart/2005/8/layout/vList2"/>
    <dgm:cxn modelId="{F7B665CC-DBC8-4F18-99DC-7131B9954535}" type="presParOf" srcId="{FD55FC86-8F9C-4FB7-918C-61949595C598}" destId="{6ACBBB31-A290-4930-9AB9-85351DA24210}" srcOrd="6" destOrd="0" presId="urn:microsoft.com/office/officeart/2005/8/layout/vList2"/>
    <dgm:cxn modelId="{9944F2F0-3285-4160-AB5C-1621AB73748C}" type="presParOf" srcId="{FD55FC86-8F9C-4FB7-918C-61949595C598}" destId="{26D6AB7F-1775-43C7-B061-95FA0D9EC18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DE0389-5BC5-4B15-B005-837F0F579B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311B745-8D0A-4AC4-9E06-E1B6A9A49DF3}">
      <dgm:prSet/>
      <dgm:spPr/>
      <dgm:t>
        <a:bodyPr/>
        <a:lstStyle/>
        <a:p>
          <a:pPr rtl="0"/>
          <a:r>
            <a:rPr lang="de-AT" dirty="0" smtClean="0"/>
            <a:t>Nur Internet</a:t>
          </a:r>
          <a:endParaRPr lang="de-DE" dirty="0"/>
        </a:p>
      </dgm:t>
    </dgm:pt>
    <dgm:pt modelId="{59229EC2-F945-4B30-AEC4-E0BF6AB11869}" type="parTrans" cxnId="{E2736A8E-351E-4BC7-9B98-B4DFFD4755A6}">
      <dgm:prSet/>
      <dgm:spPr/>
      <dgm:t>
        <a:bodyPr/>
        <a:lstStyle/>
        <a:p>
          <a:endParaRPr lang="de-DE"/>
        </a:p>
      </dgm:t>
    </dgm:pt>
    <dgm:pt modelId="{096DC4FB-80ED-475A-9DFF-B7E2C784645F}" type="sibTrans" cxnId="{E2736A8E-351E-4BC7-9B98-B4DFFD4755A6}">
      <dgm:prSet/>
      <dgm:spPr/>
      <dgm:t>
        <a:bodyPr/>
        <a:lstStyle/>
        <a:p>
          <a:endParaRPr lang="de-DE"/>
        </a:p>
      </dgm:t>
    </dgm:pt>
    <dgm:pt modelId="{73D9B338-5241-4A8B-8E4B-B999F21ADEBC}">
      <dgm:prSet/>
      <dgm:spPr/>
      <dgm:t>
        <a:bodyPr/>
        <a:lstStyle/>
        <a:p>
          <a:pPr rtl="0"/>
          <a:r>
            <a:rPr lang="de-AT" smtClean="0"/>
            <a:t>LehrerInnen (Laptops, Tablets, …)</a:t>
          </a:r>
          <a:endParaRPr lang="de-DE"/>
        </a:p>
      </dgm:t>
    </dgm:pt>
    <dgm:pt modelId="{1CA16764-6F5C-45AF-95B9-9A5125B006F5}" type="parTrans" cxnId="{78F79BC6-6F46-4F01-A8F7-CAAD2BEF88FD}">
      <dgm:prSet/>
      <dgm:spPr/>
      <dgm:t>
        <a:bodyPr/>
        <a:lstStyle/>
        <a:p>
          <a:endParaRPr lang="de-DE"/>
        </a:p>
      </dgm:t>
    </dgm:pt>
    <dgm:pt modelId="{F069D568-1F81-4041-8E56-38312EA56F11}" type="sibTrans" cxnId="{78F79BC6-6F46-4F01-A8F7-CAAD2BEF88FD}">
      <dgm:prSet/>
      <dgm:spPr/>
      <dgm:t>
        <a:bodyPr/>
        <a:lstStyle/>
        <a:p>
          <a:endParaRPr lang="de-DE"/>
        </a:p>
      </dgm:t>
    </dgm:pt>
    <dgm:pt modelId="{3B3C54D3-C3A3-49A9-BEC9-03AA110965B5}">
      <dgm:prSet/>
      <dgm:spPr/>
      <dgm:t>
        <a:bodyPr/>
        <a:lstStyle/>
        <a:p>
          <a:pPr rtl="0"/>
          <a:r>
            <a:rPr lang="de-AT" smtClean="0"/>
            <a:t>Laptopklassen</a:t>
          </a:r>
          <a:endParaRPr lang="de-DE"/>
        </a:p>
      </dgm:t>
    </dgm:pt>
    <dgm:pt modelId="{A6E34FF3-9EFB-4F66-AF52-3F2114E9F3A1}" type="parTrans" cxnId="{B75AC758-4A54-4997-80C3-4BD379B4328B}">
      <dgm:prSet/>
      <dgm:spPr/>
      <dgm:t>
        <a:bodyPr/>
        <a:lstStyle/>
        <a:p>
          <a:endParaRPr lang="de-DE"/>
        </a:p>
      </dgm:t>
    </dgm:pt>
    <dgm:pt modelId="{AF9EA9B3-8F23-4CE0-80DC-235C61C24437}" type="sibTrans" cxnId="{B75AC758-4A54-4997-80C3-4BD379B4328B}">
      <dgm:prSet/>
      <dgm:spPr/>
      <dgm:t>
        <a:bodyPr/>
        <a:lstStyle/>
        <a:p>
          <a:endParaRPr lang="de-DE"/>
        </a:p>
      </dgm:t>
    </dgm:pt>
    <dgm:pt modelId="{1656A7AA-38A5-46EF-87BE-4E5CEEB0254A}">
      <dgm:prSet/>
      <dgm:spPr/>
      <dgm:t>
        <a:bodyPr/>
        <a:lstStyle/>
        <a:p>
          <a:pPr rtl="0"/>
          <a:r>
            <a:rPr lang="de-AT" smtClean="0"/>
            <a:t>SchülerInnen</a:t>
          </a:r>
          <a:endParaRPr lang="de-DE"/>
        </a:p>
      </dgm:t>
    </dgm:pt>
    <dgm:pt modelId="{5B757C88-0566-4E22-A6F7-BA260CFC50A0}" type="parTrans" cxnId="{B85A6677-650F-4EF5-9363-9C1DF98B6CFF}">
      <dgm:prSet/>
      <dgm:spPr/>
      <dgm:t>
        <a:bodyPr/>
        <a:lstStyle/>
        <a:p>
          <a:endParaRPr lang="de-DE"/>
        </a:p>
      </dgm:t>
    </dgm:pt>
    <dgm:pt modelId="{40A7123D-BA8C-4219-A1B5-1501DC8119D7}" type="sibTrans" cxnId="{B85A6677-650F-4EF5-9363-9C1DF98B6CFF}">
      <dgm:prSet/>
      <dgm:spPr/>
      <dgm:t>
        <a:bodyPr/>
        <a:lstStyle/>
        <a:p>
          <a:endParaRPr lang="de-DE"/>
        </a:p>
      </dgm:t>
    </dgm:pt>
    <dgm:pt modelId="{0687A77C-7296-40F9-80B5-74B02E7F28D6}">
      <dgm:prSet/>
      <dgm:spPr/>
      <dgm:t>
        <a:bodyPr/>
        <a:lstStyle/>
        <a:p>
          <a:pPr rtl="0"/>
          <a:r>
            <a:rPr lang="de-AT" dirty="0" smtClean="0"/>
            <a:t>Gäste (Schulung, Fortbildung, ….)</a:t>
          </a:r>
          <a:endParaRPr lang="de-DE" dirty="0"/>
        </a:p>
      </dgm:t>
    </dgm:pt>
    <dgm:pt modelId="{04596827-11A8-48A6-AA77-F57917496CAA}" type="parTrans" cxnId="{CC7B8C4A-D867-4409-9E13-B5056C723A13}">
      <dgm:prSet/>
      <dgm:spPr/>
      <dgm:t>
        <a:bodyPr/>
        <a:lstStyle/>
        <a:p>
          <a:endParaRPr lang="de-DE"/>
        </a:p>
      </dgm:t>
    </dgm:pt>
    <dgm:pt modelId="{5C07E655-0806-4C9D-BF56-7F4B6008478F}" type="sibTrans" cxnId="{CC7B8C4A-D867-4409-9E13-B5056C723A13}">
      <dgm:prSet/>
      <dgm:spPr/>
      <dgm:t>
        <a:bodyPr/>
        <a:lstStyle/>
        <a:p>
          <a:endParaRPr lang="de-DE"/>
        </a:p>
      </dgm:t>
    </dgm:pt>
    <dgm:pt modelId="{627871DF-5D4C-4835-BEED-0D2C79C439F2}">
      <dgm:prSet/>
      <dgm:spPr/>
      <dgm:t>
        <a:bodyPr/>
        <a:lstStyle/>
        <a:p>
          <a:pPr rtl="0"/>
          <a:r>
            <a:rPr lang="de-AT" smtClean="0"/>
            <a:t>Internet und Serverzugriff</a:t>
          </a:r>
          <a:endParaRPr lang="de-DE"/>
        </a:p>
      </dgm:t>
    </dgm:pt>
    <dgm:pt modelId="{EE69A884-4444-4140-8D6B-E06AB18DBEF5}" type="parTrans" cxnId="{F383EAA9-F7F0-44EF-8D8E-86CFD5276C5E}">
      <dgm:prSet/>
      <dgm:spPr/>
      <dgm:t>
        <a:bodyPr/>
        <a:lstStyle/>
        <a:p>
          <a:endParaRPr lang="de-DE"/>
        </a:p>
      </dgm:t>
    </dgm:pt>
    <dgm:pt modelId="{F67754E5-8A51-412A-9B21-E189376A8DF5}" type="sibTrans" cxnId="{F383EAA9-F7F0-44EF-8D8E-86CFD5276C5E}">
      <dgm:prSet/>
      <dgm:spPr/>
      <dgm:t>
        <a:bodyPr/>
        <a:lstStyle/>
        <a:p>
          <a:endParaRPr lang="de-DE"/>
        </a:p>
      </dgm:t>
    </dgm:pt>
    <dgm:pt modelId="{CEEF6AD5-B268-41E9-BC61-F656D9473EBC}">
      <dgm:prSet/>
      <dgm:spPr/>
      <dgm:t>
        <a:bodyPr/>
        <a:lstStyle/>
        <a:p>
          <a:pPr rtl="0"/>
          <a:r>
            <a:rPr lang="de-AT" smtClean="0"/>
            <a:t>LehrerInnen </a:t>
          </a:r>
          <a:endParaRPr lang="de-DE"/>
        </a:p>
      </dgm:t>
    </dgm:pt>
    <dgm:pt modelId="{2F4024D5-D140-42FE-AB37-4CC4900F51A5}" type="parTrans" cxnId="{F9E12601-1C3D-408E-96F2-546F7184064A}">
      <dgm:prSet/>
      <dgm:spPr/>
      <dgm:t>
        <a:bodyPr/>
        <a:lstStyle/>
        <a:p>
          <a:endParaRPr lang="de-DE"/>
        </a:p>
      </dgm:t>
    </dgm:pt>
    <dgm:pt modelId="{EA7161B2-7653-48E9-A893-EDDD57298A11}" type="sibTrans" cxnId="{F9E12601-1C3D-408E-96F2-546F7184064A}">
      <dgm:prSet/>
      <dgm:spPr/>
      <dgm:t>
        <a:bodyPr/>
        <a:lstStyle/>
        <a:p>
          <a:endParaRPr lang="de-DE"/>
        </a:p>
      </dgm:t>
    </dgm:pt>
    <dgm:pt modelId="{D57144CA-CDC2-4231-9414-2AD728B17F30}">
      <dgm:prSet/>
      <dgm:spPr/>
      <dgm:t>
        <a:bodyPr/>
        <a:lstStyle/>
        <a:p>
          <a:pPr rtl="0"/>
          <a:r>
            <a:rPr lang="de-AT" smtClean="0"/>
            <a:t>Laptopklassen</a:t>
          </a:r>
          <a:endParaRPr lang="de-DE"/>
        </a:p>
      </dgm:t>
    </dgm:pt>
    <dgm:pt modelId="{80E3A632-A318-4619-BB05-1FFB784735E4}" type="parTrans" cxnId="{B5B49486-A86A-4233-95B9-5A63B2BE9A81}">
      <dgm:prSet/>
      <dgm:spPr/>
      <dgm:t>
        <a:bodyPr/>
        <a:lstStyle/>
        <a:p>
          <a:endParaRPr lang="de-DE"/>
        </a:p>
      </dgm:t>
    </dgm:pt>
    <dgm:pt modelId="{243249A9-6831-4C4C-AADD-9213D18EFB9B}" type="sibTrans" cxnId="{B5B49486-A86A-4233-95B9-5A63B2BE9A81}">
      <dgm:prSet/>
      <dgm:spPr/>
      <dgm:t>
        <a:bodyPr/>
        <a:lstStyle/>
        <a:p>
          <a:endParaRPr lang="de-DE"/>
        </a:p>
      </dgm:t>
    </dgm:pt>
    <dgm:pt modelId="{B859048F-BD68-41DD-9383-0784FF83CA13}">
      <dgm:prSet/>
      <dgm:spPr/>
      <dgm:t>
        <a:bodyPr/>
        <a:lstStyle/>
        <a:p>
          <a:pPr rtl="0"/>
          <a:r>
            <a:rPr lang="de-AT" smtClean="0"/>
            <a:t>SchülerInnen</a:t>
          </a:r>
          <a:endParaRPr lang="de-DE"/>
        </a:p>
      </dgm:t>
    </dgm:pt>
    <dgm:pt modelId="{E112C5A5-8FAC-45A5-A3E1-C61D5441CF66}" type="parTrans" cxnId="{C9663310-F833-4E65-80D8-9AF2AD523185}">
      <dgm:prSet/>
      <dgm:spPr/>
      <dgm:t>
        <a:bodyPr/>
        <a:lstStyle/>
        <a:p>
          <a:endParaRPr lang="de-DE"/>
        </a:p>
      </dgm:t>
    </dgm:pt>
    <dgm:pt modelId="{F273C288-9DFC-4C26-9D00-814071D11635}" type="sibTrans" cxnId="{C9663310-F833-4E65-80D8-9AF2AD523185}">
      <dgm:prSet/>
      <dgm:spPr/>
      <dgm:t>
        <a:bodyPr/>
        <a:lstStyle/>
        <a:p>
          <a:endParaRPr lang="de-DE"/>
        </a:p>
      </dgm:t>
    </dgm:pt>
    <dgm:pt modelId="{0CA8E122-89C9-4686-9C53-1577C43698E3}">
      <dgm:prSet/>
      <dgm:spPr/>
      <dgm:t>
        <a:bodyPr/>
        <a:lstStyle/>
        <a:p>
          <a:pPr rtl="0"/>
          <a:r>
            <a:rPr lang="de-AT" smtClean="0"/>
            <a:t>Schulprojekte</a:t>
          </a:r>
          <a:endParaRPr lang="de-DE"/>
        </a:p>
      </dgm:t>
    </dgm:pt>
    <dgm:pt modelId="{C1D07465-542E-4D3A-B2FB-F974C36659B1}" type="parTrans" cxnId="{2D3DB630-D7AB-4E7F-AD68-9449339E62FB}">
      <dgm:prSet/>
      <dgm:spPr/>
      <dgm:t>
        <a:bodyPr/>
        <a:lstStyle/>
        <a:p>
          <a:endParaRPr lang="de-DE"/>
        </a:p>
      </dgm:t>
    </dgm:pt>
    <dgm:pt modelId="{14599426-72F2-4823-AF88-017A617D38FC}" type="sibTrans" cxnId="{2D3DB630-D7AB-4E7F-AD68-9449339E62FB}">
      <dgm:prSet/>
      <dgm:spPr/>
      <dgm:t>
        <a:bodyPr/>
        <a:lstStyle/>
        <a:p>
          <a:endParaRPr lang="de-DE"/>
        </a:p>
      </dgm:t>
    </dgm:pt>
    <dgm:pt modelId="{88633413-DDF5-43F0-83C3-1A75B583218F}" type="pres">
      <dgm:prSet presAssocID="{9EDE0389-5BC5-4B15-B005-837F0F579B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DC17EEB-A65D-4323-86FB-EF3486D74EE2}" type="pres">
      <dgm:prSet presAssocID="{3311B745-8D0A-4AC4-9E06-E1B6A9A49DF3}" presName="parentText" presStyleLbl="node1" presStyleIdx="0" presStyleCnt="3" custLinFactNeighborX="-185" custLinFactNeighborY="-419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D6E1F5-79EA-48D6-A42E-61C22BBA1520}" type="pres">
      <dgm:prSet presAssocID="{3311B745-8D0A-4AC4-9E06-E1B6A9A49DF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870943-7667-49F3-AFAF-D52225953D02}" type="pres">
      <dgm:prSet presAssocID="{627871DF-5D4C-4835-BEED-0D2C79C439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4D50D3-B2A3-4DC5-8FCB-9D6F73D298D7}" type="pres">
      <dgm:prSet presAssocID="{627871DF-5D4C-4835-BEED-0D2C79C439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4B35DE-1713-4DEE-90E9-19E10018BEEA}" type="pres">
      <dgm:prSet presAssocID="{0CA8E122-89C9-4686-9C53-1577C43698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383EAA9-F7F0-44EF-8D8E-86CFD5276C5E}" srcId="{9EDE0389-5BC5-4B15-B005-837F0F579BAF}" destId="{627871DF-5D4C-4835-BEED-0D2C79C439F2}" srcOrd="1" destOrd="0" parTransId="{EE69A884-4444-4140-8D6B-E06AB18DBEF5}" sibTransId="{F67754E5-8A51-412A-9B21-E189376A8DF5}"/>
    <dgm:cxn modelId="{E2736A8E-351E-4BC7-9B98-B4DFFD4755A6}" srcId="{9EDE0389-5BC5-4B15-B005-837F0F579BAF}" destId="{3311B745-8D0A-4AC4-9E06-E1B6A9A49DF3}" srcOrd="0" destOrd="0" parTransId="{59229EC2-F945-4B30-AEC4-E0BF6AB11869}" sibTransId="{096DC4FB-80ED-475A-9DFF-B7E2C784645F}"/>
    <dgm:cxn modelId="{78F79BC6-6F46-4F01-A8F7-CAAD2BEF88FD}" srcId="{3311B745-8D0A-4AC4-9E06-E1B6A9A49DF3}" destId="{73D9B338-5241-4A8B-8E4B-B999F21ADEBC}" srcOrd="0" destOrd="0" parTransId="{1CA16764-6F5C-45AF-95B9-9A5125B006F5}" sibTransId="{F069D568-1F81-4041-8E56-38312EA56F11}"/>
    <dgm:cxn modelId="{C9663310-F833-4E65-80D8-9AF2AD523185}" srcId="{627871DF-5D4C-4835-BEED-0D2C79C439F2}" destId="{B859048F-BD68-41DD-9383-0784FF83CA13}" srcOrd="2" destOrd="0" parTransId="{E112C5A5-8FAC-45A5-A3E1-C61D5441CF66}" sibTransId="{F273C288-9DFC-4C26-9D00-814071D11635}"/>
    <dgm:cxn modelId="{B75AC758-4A54-4997-80C3-4BD379B4328B}" srcId="{3311B745-8D0A-4AC4-9E06-E1B6A9A49DF3}" destId="{3B3C54D3-C3A3-49A9-BEC9-03AA110965B5}" srcOrd="1" destOrd="0" parTransId="{A6E34FF3-9EFB-4F66-AF52-3F2114E9F3A1}" sibTransId="{AF9EA9B3-8F23-4CE0-80DC-235C61C24437}"/>
    <dgm:cxn modelId="{B85A6677-650F-4EF5-9363-9C1DF98B6CFF}" srcId="{3311B745-8D0A-4AC4-9E06-E1B6A9A49DF3}" destId="{1656A7AA-38A5-46EF-87BE-4E5CEEB0254A}" srcOrd="2" destOrd="0" parTransId="{5B757C88-0566-4E22-A6F7-BA260CFC50A0}" sibTransId="{40A7123D-BA8C-4219-A1B5-1501DC8119D7}"/>
    <dgm:cxn modelId="{373A2F89-880C-411E-ADF2-88BF8C2A7279}" type="presOf" srcId="{627871DF-5D4C-4835-BEED-0D2C79C439F2}" destId="{7A870943-7667-49F3-AFAF-D52225953D02}" srcOrd="0" destOrd="0" presId="urn:microsoft.com/office/officeart/2005/8/layout/vList2"/>
    <dgm:cxn modelId="{B5B49486-A86A-4233-95B9-5A63B2BE9A81}" srcId="{627871DF-5D4C-4835-BEED-0D2C79C439F2}" destId="{D57144CA-CDC2-4231-9414-2AD728B17F30}" srcOrd="1" destOrd="0" parTransId="{80E3A632-A318-4619-BB05-1FFB784735E4}" sibTransId="{243249A9-6831-4C4C-AADD-9213D18EFB9B}"/>
    <dgm:cxn modelId="{98A4E021-EE28-4EB7-825D-BC6CA2712CB4}" type="presOf" srcId="{CEEF6AD5-B268-41E9-BC61-F656D9473EBC}" destId="{274D50D3-B2A3-4DC5-8FCB-9D6F73D298D7}" srcOrd="0" destOrd="0" presId="urn:microsoft.com/office/officeart/2005/8/layout/vList2"/>
    <dgm:cxn modelId="{DBE7AFFA-2D54-48AE-B162-09761D91E5F4}" type="presOf" srcId="{3B3C54D3-C3A3-49A9-BEC9-03AA110965B5}" destId="{F2D6E1F5-79EA-48D6-A42E-61C22BBA1520}" srcOrd="0" destOrd="1" presId="urn:microsoft.com/office/officeart/2005/8/layout/vList2"/>
    <dgm:cxn modelId="{14D41AF5-631E-44DB-8DFD-2921CB4C5B51}" type="presOf" srcId="{0687A77C-7296-40F9-80B5-74B02E7F28D6}" destId="{F2D6E1F5-79EA-48D6-A42E-61C22BBA1520}" srcOrd="0" destOrd="3" presId="urn:microsoft.com/office/officeart/2005/8/layout/vList2"/>
    <dgm:cxn modelId="{C496BA4A-E82F-4191-96C0-01BB52513C98}" type="presOf" srcId="{9EDE0389-5BC5-4B15-B005-837F0F579BAF}" destId="{88633413-DDF5-43F0-83C3-1A75B583218F}" srcOrd="0" destOrd="0" presId="urn:microsoft.com/office/officeart/2005/8/layout/vList2"/>
    <dgm:cxn modelId="{A7875E6C-F7E3-4B2A-9562-3C6260909CD4}" type="presOf" srcId="{0CA8E122-89C9-4686-9C53-1577C43698E3}" destId="{754B35DE-1713-4DEE-90E9-19E10018BEEA}" srcOrd="0" destOrd="0" presId="urn:microsoft.com/office/officeart/2005/8/layout/vList2"/>
    <dgm:cxn modelId="{0BD76DA1-E2F7-47E1-A342-E9D61532AE89}" type="presOf" srcId="{B859048F-BD68-41DD-9383-0784FF83CA13}" destId="{274D50D3-B2A3-4DC5-8FCB-9D6F73D298D7}" srcOrd="0" destOrd="2" presId="urn:microsoft.com/office/officeart/2005/8/layout/vList2"/>
    <dgm:cxn modelId="{B7EE9B78-2764-4E17-821F-BCAF21CAB459}" type="presOf" srcId="{73D9B338-5241-4A8B-8E4B-B999F21ADEBC}" destId="{F2D6E1F5-79EA-48D6-A42E-61C22BBA1520}" srcOrd="0" destOrd="0" presId="urn:microsoft.com/office/officeart/2005/8/layout/vList2"/>
    <dgm:cxn modelId="{CC7B8C4A-D867-4409-9E13-B5056C723A13}" srcId="{3311B745-8D0A-4AC4-9E06-E1B6A9A49DF3}" destId="{0687A77C-7296-40F9-80B5-74B02E7F28D6}" srcOrd="3" destOrd="0" parTransId="{04596827-11A8-48A6-AA77-F57917496CAA}" sibTransId="{5C07E655-0806-4C9D-BF56-7F4B6008478F}"/>
    <dgm:cxn modelId="{ADCA08EC-84ED-47E0-89E1-3E3C049423AC}" type="presOf" srcId="{D57144CA-CDC2-4231-9414-2AD728B17F30}" destId="{274D50D3-B2A3-4DC5-8FCB-9D6F73D298D7}" srcOrd="0" destOrd="1" presId="urn:microsoft.com/office/officeart/2005/8/layout/vList2"/>
    <dgm:cxn modelId="{F37FE652-43F3-4BBD-BC50-81D5F018A25B}" type="presOf" srcId="{3311B745-8D0A-4AC4-9E06-E1B6A9A49DF3}" destId="{2DC17EEB-A65D-4323-86FB-EF3486D74EE2}" srcOrd="0" destOrd="0" presId="urn:microsoft.com/office/officeart/2005/8/layout/vList2"/>
    <dgm:cxn modelId="{F9E12601-1C3D-408E-96F2-546F7184064A}" srcId="{627871DF-5D4C-4835-BEED-0D2C79C439F2}" destId="{CEEF6AD5-B268-41E9-BC61-F656D9473EBC}" srcOrd="0" destOrd="0" parTransId="{2F4024D5-D140-42FE-AB37-4CC4900F51A5}" sibTransId="{EA7161B2-7653-48E9-A893-EDDD57298A11}"/>
    <dgm:cxn modelId="{2F980A53-6122-4AA5-838B-63AE9472AC76}" type="presOf" srcId="{1656A7AA-38A5-46EF-87BE-4E5CEEB0254A}" destId="{F2D6E1F5-79EA-48D6-A42E-61C22BBA1520}" srcOrd="0" destOrd="2" presId="urn:microsoft.com/office/officeart/2005/8/layout/vList2"/>
    <dgm:cxn modelId="{2D3DB630-D7AB-4E7F-AD68-9449339E62FB}" srcId="{9EDE0389-5BC5-4B15-B005-837F0F579BAF}" destId="{0CA8E122-89C9-4686-9C53-1577C43698E3}" srcOrd="2" destOrd="0" parTransId="{C1D07465-542E-4D3A-B2FB-F974C36659B1}" sibTransId="{14599426-72F2-4823-AF88-017A617D38FC}"/>
    <dgm:cxn modelId="{13227B83-34D2-47B4-8045-F2E85249A162}" type="presParOf" srcId="{88633413-DDF5-43F0-83C3-1A75B583218F}" destId="{2DC17EEB-A65D-4323-86FB-EF3486D74EE2}" srcOrd="0" destOrd="0" presId="urn:microsoft.com/office/officeart/2005/8/layout/vList2"/>
    <dgm:cxn modelId="{655492B1-E536-4C8A-B2EC-C1B95AE5C394}" type="presParOf" srcId="{88633413-DDF5-43F0-83C3-1A75B583218F}" destId="{F2D6E1F5-79EA-48D6-A42E-61C22BBA1520}" srcOrd="1" destOrd="0" presId="urn:microsoft.com/office/officeart/2005/8/layout/vList2"/>
    <dgm:cxn modelId="{2BD60058-94F0-4A86-B63C-9784B583B7E0}" type="presParOf" srcId="{88633413-DDF5-43F0-83C3-1A75B583218F}" destId="{7A870943-7667-49F3-AFAF-D52225953D02}" srcOrd="2" destOrd="0" presId="urn:microsoft.com/office/officeart/2005/8/layout/vList2"/>
    <dgm:cxn modelId="{6D02ABB2-439C-4D17-8923-84C521E8AC1D}" type="presParOf" srcId="{88633413-DDF5-43F0-83C3-1A75B583218F}" destId="{274D50D3-B2A3-4DC5-8FCB-9D6F73D298D7}" srcOrd="3" destOrd="0" presId="urn:microsoft.com/office/officeart/2005/8/layout/vList2"/>
    <dgm:cxn modelId="{C62F1676-1B4C-49F4-8E36-C601FAE80929}" type="presParOf" srcId="{88633413-DDF5-43F0-83C3-1A75B583218F}" destId="{754B35DE-1713-4DEE-90E9-19E10018BE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2E841D-CEEF-479C-B0B1-790A0F7B30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D876870-C72A-436F-895C-6BE527FFFD9B}">
      <dgm:prSet/>
      <dgm:spPr/>
      <dgm:t>
        <a:bodyPr/>
        <a:lstStyle/>
        <a:p>
          <a:pPr rtl="0"/>
          <a:r>
            <a:rPr lang="de-DE" dirty="0" smtClean="0"/>
            <a:t>Funk ist kein Ersatz für eine </a:t>
          </a:r>
          <a:br>
            <a:rPr lang="de-DE" dirty="0" smtClean="0"/>
          </a:br>
          <a:r>
            <a:rPr lang="de-DE" dirty="0" smtClean="0"/>
            <a:t>strukturierte  LAN-Verkabelung.</a:t>
          </a:r>
          <a:br>
            <a:rPr lang="de-DE" dirty="0" smtClean="0"/>
          </a:br>
          <a:r>
            <a:rPr lang="de-DE" dirty="0" smtClean="0"/>
            <a:t>FUNK ist ein Zusatzangebot!</a:t>
          </a:r>
          <a:endParaRPr lang="de-DE" dirty="0"/>
        </a:p>
      </dgm:t>
    </dgm:pt>
    <dgm:pt modelId="{251BF368-EC43-4BBA-9F13-DC92F279CA41}" type="parTrans" cxnId="{8BCCF51E-FD5E-4B3A-B01D-B39961F521CA}">
      <dgm:prSet/>
      <dgm:spPr/>
      <dgm:t>
        <a:bodyPr/>
        <a:lstStyle/>
        <a:p>
          <a:endParaRPr lang="de-DE"/>
        </a:p>
      </dgm:t>
    </dgm:pt>
    <dgm:pt modelId="{A4854C0C-8F4C-4E98-9650-6F9424CE2282}" type="sibTrans" cxnId="{8BCCF51E-FD5E-4B3A-B01D-B39961F521CA}">
      <dgm:prSet/>
      <dgm:spPr/>
      <dgm:t>
        <a:bodyPr/>
        <a:lstStyle/>
        <a:p>
          <a:endParaRPr lang="de-DE"/>
        </a:p>
      </dgm:t>
    </dgm:pt>
    <dgm:pt modelId="{6A0C40CC-4E56-40C7-9AE8-D59A7DD2BFBB}">
      <dgm:prSet/>
      <dgm:spPr/>
      <dgm:t>
        <a:bodyPr/>
        <a:lstStyle/>
        <a:p>
          <a:pPr rtl="0"/>
          <a:r>
            <a:rPr lang="de-AT" dirty="0" smtClean="0"/>
            <a:t>Eine Gesamtplanung von Verkabelung und Funk sollten eine Einheit bilden.</a:t>
          </a:r>
          <a:endParaRPr lang="de-DE" dirty="0"/>
        </a:p>
      </dgm:t>
    </dgm:pt>
    <dgm:pt modelId="{853D721D-5C56-449F-AED8-D5942DCF7738}" type="parTrans" cxnId="{44F75BDF-27ED-4CF7-B79E-73D99985356C}">
      <dgm:prSet/>
      <dgm:spPr/>
      <dgm:t>
        <a:bodyPr/>
        <a:lstStyle/>
        <a:p>
          <a:endParaRPr lang="de-DE"/>
        </a:p>
      </dgm:t>
    </dgm:pt>
    <dgm:pt modelId="{2466D4DC-760A-4401-BA8D-E6D7B62C9D13}" type="sibTrans" cxnId="{44F75BDF-27ED-4CF7-B79E-73D99985356C}">
      <dgm:prSet/>
      <dgm:spPr/>
      <dgm:t>
        <a:bodyPr/>
        <a:lstStyle/>
        <a:p>
          <a:endParaRPr lang="de-DE"/>
        </a:p>
      </dgm:t>
    </dgm:pt>
    <dgm:pt modelId="{175857A9-50F7-4FD9-8C3E-5A87AF9FBCD8}" type="pres">
      <dgm:prSet presAssocID="{F82E841D-CEEF-479C-B0B1-790A0F7B30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A67808D-54AB-4B38-80B0-1809F6F41853}" type="pres">
      <dgm:prSet presAssocID="{1D876870-C72A-436F-895C-6BE527FFFD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8C438B-A65C-43A6-81DB-95884FD0F4DB}" type="pres">
      <dgm:prSet presAssocID="{A4854C0C-8F4C-4E98-9650-6F9424CE2282}" presName="spacer" presStyleCnt="0"/>
      <dgm:spPr/>
    </dgm:pt>
    <dgm:pt modelId="{E09F2ED1-563C-4A41-A67E-3A3551D1BDCD}" type="pres">
      <dgm:prSet presAssocID="{6A0C40CC-4E56-40C7-9AE8-D59A7DD2BFB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C62E790-6A26-44AD-AA19-A8768D353159}" type="presOf" srcId="{F82E841D-CEEF-479C-B0B1-790A0F7B306B}" destId="{175857A9-50F7-4FD9-8C3E-5A87AF9FBCD8}" srcOrd="0" destOrd="0" presId="urn:microsoft.com/office/officeart/2005/8/layout/vList2"/>
    <dgm:cxn modelId="{44F75BDF-27ED-4CF7-B79E-73D99985356C}" srcId="{F82E841D-CEEF-479C-B0B1-790A0F7B306B}" destId="{6A0C40CC-4E56-40C7-9AE8-D59A7DD2BFBB}" srcOrd="1" destOrd="0" parTransId="{853D721D-5C56-449F-AED8-D5942DCF7738}" sibTransId="{2466D4DC-760A-4401-BA8D-E6D7B62C9D13}"/>
    <dgm:cxn modelId="{1D58C00F-3D12-49BF-9655-C8483CAF578D}" type="presOf" srcId="{1D876870-C72A-436F-895C-6BE527FFFD9B}" destId="{1A67808D-54AB-4B38-80B0-1809F6F41853}" srcOrd="0" destOrd="0" presId="urn:microsoft.com/office/officeart/2005/8/layout/vList2"/>
    <dgm:cxn modelId="{8BCCF51E-FD5E-4B3A-B01D-B39961F521CA}" srcId="{F82E841D-CEEF-479C-B0B1-790A0F7B306B}" destId="{1D876870-C72A-436F-895C-6BE527FFFD9B}" srcOrd="0" destOrd="0" parTransId="{251BF368-EC43-4BBA-9F13-DC92F279CA41}" sibTransId="{A4854C0C-8F4C-4E98-9650-6F9424CE2282}"/>
    <dgm:cxn modelId="{B00BE5C1-336C-493A-8781-24B63BB91FB1}" type="presOf" srcId="{6A0C40CC-4E56-40C7-9AE8-D59A7DD2BFBB}" destId="{E09F2ED1-563C-4A41-A67E-3A3551D1BDCD}" srcOrd="0" destOrd="0" presId="urn:microsoft.com/office/officeart/2005/8/layout/vList2"/>
    <dgm:cxn modelId="{C36AFEC5-FCD5-4559-8186-B025B326C2B7}" type="presParOf" srcId="{175857A9-50F7-4FD9-8C3E-5A87AF9FBCD8}" destId="{1A67808D-54AB-4B38-80B0-1809F6F41853}" srcOrd="0" destOrd="0" presId="urn:microsoft.com/office/officeart/2005/8/layout/vList2"/>
    <dgm:cxn modelId="{BEAF5351-6CA1-4895-8BA9-785271BE11ED}" type="presParOf" srcId="{175857A9-50F7-4FD9-8C3E-5A87AF9FBCD8}" destId="{F68C438B-A65C-43A6-81DB-95884FD0F4DB}" srcOrd="1" destOrd="0" presId="urn:microsoft.com/office/officeart/2005/8/layout/vList2"/>
    <dgm:cxn modelId="{C5EC742D-E69B-4647-8E35-2D386AF8F944}" type="presParOf" srcId="{175857A9-50F7-4FD9-8C3E-5A87AF9FBCD8}" destId="{E09F2ED1-563C-4A41-A67E-3A3551D1BD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63A5C-C3D1-4820-9389-4E93FF82A7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AT"/>
        </a:p>
      </dgm:t>
    </dgm:pt>
    <dgm:pt modelId="{186008A2-AF7E-497B-89CF-BB6BF96AA207}">
      <dgm:prSet/>
      <dgm:spPr/>
      <dgm:t>
        <a:bodyPr/>
        <a:lstStyle/>
        <a:p>
          <a:pPr rtl="0"/>
          <a:r>
            <a:rPr lang="de-AT" dirty="0" smtClean="0"/>
            <a:t>Sendeleistung</a:t>
          </a:r>
          <a:endParaRPr lang="de-AT" dirty="0"/>
        </a:p>
      </dgm:t>
    </dgm:pt>
    <dgm:pt modelId="{350B1EDC-9F4E-4D48-993F-A20D46C38451}" type="parTrans" cxnId="{606DEF78-DCEE-4B48-9E7B-883393FE6DE0}">
      <dgm:prSet/>
      <dgm:spPr/>
      <dgm:t>
        <a:bodyPr/>
        <a:lstStyle/>
        <a:p>
          <a:endParaRPr lang="de-AT"/>
        </a:p>
      </dgm:t>
    </dgm:pt>
    <dgm:pt modelId="{49371104-2600-4CC1-A313-C32925BA88F9}" type="sibTrans" cxnId="{606DEF78-DCEE-4B48-9E7B-883393FE6DE0}">
      <dgm:prSet/>
      <dgm:spPr/>
      <dgm:t>
        <a:bodyPr/>
        <a:lstStyle/>
        <a:p>
          <a:endParaRPr lang="de-AT"/>
        </a:p>
      </dgm:t>
    </dgm:pt>
    <dgm:pt modelId="{FED058CF-6B05-4FBB-A5EF-37FE334E9165}">
      <dgm:prSet/>
      <dgm:spPr/>
      <dgm:t>
        <a:bodyPr/>
        <a:lstStyle/>
        <a:p>
          <a:pPr rtl="0"/>
          <a:r>
            <a:rPr lang="de-AT" smtClean="0"/>
            <a:t>Antenne</a:t>
          </a:r>
          <a:endParaRPr lang="de-AT"/>
        </a:p>
      </dgm:t>
    </dgm:pt>
    <dgm:pt modelId="{39B5ADD3-C9DC-4CF6-B2D1-2B40EA9085BC}" type="parTrans" cxnId="{6085D5A2-09A8-4778-889F-0800696DDABB}">
      <dgm:prSet/>
      <dgm:spPr/>
      <dgm:t>
        <a:bodyPr/>
        <a:lstStyle/>
        <a:p>
          <a:endParaRPr lang="de-AT"/>
        </a:p>
      </dgm:t>
    </dgm:pt>
    <dgm:pt modelId="{7BE139CF-6969-4D97-8E49-A6CDE7D374A9}" type="sibTrans" cxnId="{6085D5A2-09A8-4778-889F-0800696DDABB}">
      <dgm:prSet/>
      <dgm:spPr/>
      <dgm:t>
        <a:bodyPr/>
        <a:lstStyle/>
        <a:p>
          <a:endParaRPr lang="de-AT"/>
        </a:p>
      </dgm:t>
    </dgm:pt>
    <dgm:pt modelId="{EBED6216-7A52-491E-AB30-1D5D1024817B}">
      <dgm:prSet/>
      <dgm:spPr/>
      <dgm:t>
        <a:bodyPr/>
        <a:lstStyle/>
        <a:p>
          <a:pPr rtl="0"/>
          <a:r>
            <a:rPr lang="de-AT" baseline="0" smtClean="0"/>
            <a:t>Antennenausrichtung</a:t>
          </a:r>
          <a:endParaRPr lang="de-AT"/>
        </a:p>
      </dgm:t>
    </dgm:pt>
    <dgm:pt modelId="{3852BA6E-0AB8-40EE-83DF-6B053BA9E623}" type="parTrans" cxnId="{B8C30C8F-CA6E-416C-86BB-95CC3B725A5C}">
      <dgm:prSet/>
      <dgm:spPr/>
      <dgm:t>
        <a:bodyPr/>
        <a:lstStyle/>
        <a:p>
          <a:endParaRPr lang="de-AT"/>
        </a:p>
      </dgm:t>
    </dgm:pt>
    <dgm:pt modelId="{3E4079FD-FB08-4BCD-B271-3A138427E5AD}" type="sibTrans" cxnId="{B8C30C8F-CA6E-416C-86BB-95CC3B725A5C}">
      <dgm:prSet/>
      <dgm:spPr/>
      <dgm:t>
        <a:bodyPr/>
        <a:lstStyle/>
        <a:p>
          <a:endParaRPr lang="de-AT"/>
        </a:p>
      </dgm:t>
    </dgm:pt>
    <dgm:pt modelId="{9FBC3DAB-C392-4FC7-9228-0824B361AC9C}">
      <dgm:prSet/>
      <dgm:spPr/>
      <dgm:t>
        <a:bodyPr/>
        <a:lstStyle/>
        <a:p>
          <a:pPr rtl="0"/>
          <a:r>
            <a:rPr lang="de-AT" baseline="0" smtClean="0"/>
            <a:t>Störfaktoren</a:t>
          </a:r>
          <a:endParaRPr lang="de-AT"/>
        </a:p>
      </dgm:t>
    </dgm:pt>
    <dgm:pt modelId="{D3C30F9F-9988-477A-A3DF-B992FE564472}" type="parTrans" cxnId="{B6290154-64B8-42A6-BA68-FB6F743BB985}">
      <dgm:prSet/>
      <dgm:spPr/>
      <dgm:t>
        <a:bodyPr/>
        <a:lstStyle/>
        <a:p>
          <a:endParaRPr lang="de-AT"/>
        </a:p>
      </dgm:t>
    </dgm:pt>
    <dgm:pt modelId="{12A363D0-1AB0-42C5-9778-0323B5B01ED6}" type="sibTrans" cxnId="{B6290154-64B8-42A6-BA68-FB6F743BB985}">
      <dgm:prSet/>
      <dgm:spPr/>
      <dgm:t>
        <a:bodyPr/>
        <a:lstStyle/>
        <a:p>
          <a:endParaRPr lang="de-AT"/>
        </a:p>
      </dgm:t>
    </dgm:pt>
    <dgm:pt modelId="{5E8F6E29-5349-4D7A-BCB2-B62660A2025F}">
      <dgm:prSet/>
      <dgm:spPr/>
      <dgm:t>
        <a:bodyPr/>
        <a:lstStyle/>
        <a:p>
          <a:pPr rtl="0"/>
          <a:r>
            <a:rPr lang="de-AT" smtClean="0"/>
            <a:t>Dämpfung</a:t>
          </a:r>
          <a:endParaRPr lang="de-AT"/>
        </a:p>
      </dgm:t>
    </dgm:pt>
    <dgm:pt modelId="{B29B217F-6E1E-417D-AD32-55D70BC0116A}" type="parTrans" cxnId="{380E271F-63EA-489B-A47D-53FEBCD4BFDE}">
      <dgm:prSet/>
      <dgm:spPr/>
      <dgm:t>
        <a:bodyPr/>
        <a:lstStyle/>
        <a:p>
          <a:endParaRPr lang="de-AT"/>
        </a:p>
      </dgm:t>
    </dgm:pt>
    <dgm:pt modelId="{FCB1D764-2C67-4F89-9E75-A1C936226254}" type="sibTrans" cxnId="{380E271F-63EA-489B-A47D-53FEBCD4BFDE}">
      <dgm:prSet/>
      <dgm:spPr/>
      <dgm:t>
        <a:bodyPr/>
        <a:lstStyle/>
        <a:p>
          <a:endParaRPr lang="de-AT"/>
        </a:p>
      </dgm:t>
    </dgm:pt>
    <dgm:pt modelId="{2F1F2FFE-D5DC-4D0C-99B1-AEB937519ABE}">
      <dgm:prSet/>
      <dgm:spPr/>
      <dgm:t>
        <a:bodyPr/>
        <a:lstStyle/>
        <a:p>
          <a:pPr rtl="0"/>
          <a:r>
            <a:rPr lang="de-AT" smtClean="0"/>
            <a:t>Reflexion</a:t>
          </a:r>
          <a:endParaRPr lang="de-AT"/>
        </a:p>
      </dgm:t>
    </dgm:pt>
    <dgm:pt modelId="{669498A5-F231-446E-A717-D7E2B3341560}" type="parTrans" cxnId="{E341B77C-55C2-4672-878C-3A12F7B749B1}">
      <dgm:prSet/>
      <dgm:spPr/>
      <dgm:t>
        <a:bodyPr/>
        <a:lstStyle/>
        <a:p>
          <a:endParaRPr lang="de-AT"/>
        </a:p>
      </dgm:t>
    </dgm:pt>
    <dgm:pt modelId="{C0E74B26-21F9-456A-BC26-2264E538A71D}" type="sibTrans" cxnId="{E341B77C-55C2-4672-878C-3A12F7B749B1}">
      <dgm:prSet/>
      <dgm:spPr/>
      <dgm:t>
        <a:bodyPr/>
        <a:lstStyle/>
        <a:p>
          <a:endParaRPr lang="de-AT"/>
        </a:p>
      </dgm:t>
    </dgm:pt>
    <dgm:pt modelId="{CA12345B-4CCF-4B42-B389-F02EE823636B}">
      <dgm:prSet/>
      <dgm:spPr/>
      <dgm:t>
        <a:bodyPr/>
        <a:lstStyle/>
        <a:p>
          <a:pPr rtl="0"/>
          <a:r>
            <a:rPr lang="de-AT" smtClean="0"/>
            <a:t>Freien: ca. 100m</a:t>
          </a:r>
          <a:endParaRPr lang="de-AT"/>
        </a:p>
      </dgm:t>
    </dgm:pt>
    <dgm:pt modelId="{26453C93-299C-4F30-B95B-AAA4A9D5E996}" type="parTrans" cxnId="{3368728B-7777-4FB7-A522-E82A09240A30}">
      <dgm:prSet/>
      <dgm:spPr/>
      <dgm:t>
        <a:bodyPr/>
        <a:lstStyle/>
        <a:p>
          <a:endParaRPr lang="de-AT"/>
        </a:p>
      </dgm:t>
    </dgm:pt>
    <dgm:pt modelId="{A2120A56-ECEF-4CE4-A337-7A59A19B4EA0}" type="sibTrans" cxnId="{3368728B-7777-4FB7-A522-E82A09240A30}">
      <dgm:prSet/>
      <dgm:spPr/>
      <dgm:t>
        <a:bodyPr/>
        <a:lstStyle/>
        <a:p>
          <a:endParaRPr lang="de-AT"/>
        </a:p>
      </dgm:t>
    </dgm:pt>
    <dgm:pt modelId="{5CA537C8-ED9D-4A0B-8993-07B6A6C365FB}" type="pres">
      <dgm:prSet presAssocID="{FE263A5C-C3D1-4820-9389-4E93FF82A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FB6E0C01-75A0-47F1-B44A-8BED4F0A3BE2}" type="pres">
      <dgm:prSet presAssocID="{186008A2-AF7E-497B-89CF-BB6BF96AA207}" presName="linNode" presStyleCnt="0"/>
      <dgm:spPr/>
    </dgm:pt>
    <dgm:pt modelId="{EFB72F5A-9FF3-410B-80DA-EA096A728736}" type="pres">
      <dgm:prSet presAssocID="{186008A2-AF7E-497B-89CF-BB6BF96AA20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726F90D-215E-4F81-85FE-19DF34128622}" type="pres">
      <dgm:prSet presAssocID="{49371104-2600-4CC1-A313-C32925BA88F9}" presName="sp" presStyleCnt="0"/>
      <dgm:spPr/>
    </dgm:pt>
    <dgm:pt modelId="{FDD445D5-B9E1-4112-807B-94AAF5DD0C9F}" type="pres">
      <dgm:prSet presAssocID="{FED058CF-6B05-4FBB-A5EF-37FE334E9165}" presName="linNode" presStyleCnt="0"/>
      <dgm:spPr/>
    </dgm:pt>
    <dgm:pt modelId="{10309959-50BC-473A-BA8B-23DB6A5B9038}" type="pres">
      <dgm:prSet presAssocID="{FED058CF-6B05-4FBB-A5EF-37FE334E916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93C2029-7927-4EB3-9A38-CD9A546C4253}" type="pres">
      <dgm:prSet presAssocID="{7BE139CF-6969-4D97-8E49-A6CDE7D374A9}" presName="sp" presStyleCnt="0"/>
      <dgm:spPr/>
    </dgm:pt>
    <dgm:pt modelId="{378EF70D-BECF-4C38-A531-8785118D50FB}" type="pres">
      <dgm:prSet presAssocID="{EBED6216-7A52-491E-AB30-1D5D1024817B}" presName="linNode" presStyleCnt="0"/>
      <dgm:spPr/>
    </dgm:pt>
    <dgm:pt modelId="{AB7B49F9-E49D-435E-B799-2817173BB83E}" type="pres">
      <dgm:prSet presAssocID="{EBED6216-7A52-491E-AB30-1D5D1024817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DE0252F-3BFB-451A-B770-F79AB110D42C}" type="pres">
      <dgm:prSet presAssocID="{3E4079FD-FB08-4BCD-B271-3A138427E5AD}" presName="sp" presStyleCnt="0"/>
      <dgm:spPr/>
    </dgm:pt>
    <dgm:pt modelId="{B0593ABE-318D-4C8A-B83F-2FED24C3741C}" type="pres">
      <dgm:prSet presAssocID="{9FBC3DAB-C392-4FC7-9228-0824B361AC9C}" presName="linNode" presStyleCnt="0"/>
      <dgm:spPr/>
    </dgm:pt>
    <dgm:pt modelId="{94C62CC9-7D1B-43D5-9CF4-C2A815D328B6}" type="pres">
      <dgm:prSet presAssocID="{9FBC3DAB-C392-4FC7-9228-0824B361AC9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8D2FDF7-C800-4C1C-BF11-579D25405D98}" type="pres">
      <dgm:prSet presAssocID="{9FBC3DAB-C392-4FC7-9228-0824B361AC9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034CB95-1032-4303-B9E6-8D564DD163B5}" type="pres">
      <dgm:prSet presAssocID="{12A363D0-1AB0-42C5-9778-0323B5B01ED6}" presName="sp" presStyleCnt="0"/>
      <dgm:spPr/>
    </dgm:pt>
    <dgm:pt modelId="{76685403-062B-4E6F-BBD7-16CD7BCFE6FB}" type="pres">
      <dgm:prSet presAssocID="{CA12345B-4CCF-4B42-B389-F02EE823636B}" presName="linNode" presStyleCnt="0"/>
      <dgm:spPr/>
    </dgm:pt>
    <dgm:pt modelId="{9BDD6473-15F6-496D-A8DA-58EED60A58B8}" type="pres">
      <dgm:prSet presAssocID="{CA12345B-4CCF-4B42-B389-F02EE823636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98842117-60B2-47D8-95D3-44D6550A924A}" type="presOf" srcId="{186008A2-AF7E-497B-89CF-BB6BF96AA207}" destId="{EFB72F5A-9FF3-410B-80DA-EA096A728736}" srcOrd="0" destOrd="0" presId="urn:microsoft.com/office/officeart/2005/8/layout/vList5"/>
    <dgm:cxn modelId="{9D2FE719-E1A0-41F2-8B3B-17760173828E}" type="presOf" srcId="{CA12345B-4CCF-4B42-B389-F02EE823636B}" destId="{9BDD6473-15F6-496D-A8DA-58EED60A58B8}" srcOrd="0" destOrd="0" presId="urn:microsoft.com/office/officeart/2005/8/layout/vList5"/>
    <dgm:cxn modelId="{4B45EAC1-2033-4310-9FA5-70079DE81663}" type="presOf" srcId="{FE263A5C-C3D1-4820-9389-4E93FF82A798}" destId="{5CA537C8-ED9D-4A0B-8993-07B6A6C365FB}" srcOrd="0" destOrd="0" presId="urn:microsoft.com/office/officeart/2005/8/layout/vList5"/>
    <dgm:cxn modelId="{3368728B-7777-4FB7-A522-E82A09240A30}" srcId="{FE263A5C-C3D1-4820-9389-4E93FF82A798}" destId="{CA12345B-4CCF-4B42-B389-F02EE823636B}" srcOrd="4" destOrd="0" parTransId="{26453C93-299C-4F30-B95B-AAA4A9D5E996}" sibTransId="{A2120A56-ECEF-4CE4-A337-7A59A19B4EA0}"/>
    <dgm:cxn modelId="{9513F43E-1C8C-41FF-BBA6-28FAA48FA076}" type="presOf" srcId="{FED058CF-6B05-4FBB-A5EF-37FE334E9165}" destId="{10309959-50BC-473A-BA8B-23DB6A5B9038}" srcOrd="0" destOrd="0" presId="urn:microsoft.com/office/officeart/2005/8/layout/vList5"/>
    <dgm:cxn modelId="{E341B77C-55C2-4672-878C-3A12F7B749B1}" srcId="{9FBC3DAB-C392-4FC7-9228-0824B361AC9C}" destId="{2F1F2FFE-D5DC-4D0C-99B1-AEB937519ABE}" srcOrd="1" destOrd="0" parTransId="{669498A5-F231-446E-A717-D7E2B3341560}" sibTransId="{C0E74B26-21F9-456A-BC26-2264E538A71D}"/>
    <dgm:cxn modelId="{6085D5A2-09A8-4778-889F-0800696DDABB}" srcId="{FE263A5C-C3D1-4820-9389-4E93FF82A798}" destId="{FED058CF-6B05-4FBB-A5EF-37FE334E9165}" srcOrd="1" destOrd="0" parTransId="{39B5ADD3-C9DC-4CF6-B2D1-2B40EA9085BC}" sibTransId="{7BE139CF-6969-4D97-8E49-A6CDE7D374A9}"/>
    <dgm:cxn modelId="{16D67C3F-6E07-4F48-A7D4-3993A58F2354}" type="presOf" srcId="{EBED6216-7A52-491E-AB30-1D5D1024817B}" destId="{AB7B49F9-E49D-435E-B799-2817173BB83E}" srcOrd="0" destOrd="0" presId="urn:microsoft.com/office/officeart/2005/8/layout/vList5"/>
    <dgm:cxn modelId="{ADAA687C-4EEC-4970-A8EB-EFF15B7AA166}" type="presOf" srcId="{2F1F2FFE-D5DC-4D0C-99B1-AEB937519ABE}" destId="{58D2FDF7-C800-4C1C-BF11-579D25405D98}" srcOrd="0" destOrd="1" presId="urn:microsoft.com/office/officeart/2005/8/layout/vList5"/>
    <dgm:cxn modelId="{B8C30C8F-CA6E-416C-86BB-95CC3B725A5C}" srcId="{FE263A5C-C3D1-4820-9389-4E93FF82A798}" destId="{EBED6216-7A52-491E-AB30-1D5D1024817B}" srcOrd="2" destOrd="0" parTransId="{3852BA6E-0AB8-40EE-83DF-6B053BA9E623}" sibTransId="{3E4079FD-FB08-4BCD-B271-3A138427E5AD}"/>
    <dgm:cxn modelId="{1868EE70-7DDB-4E32-B7F7-5023614D229A}" type="presOf" srcId="{9FBC3DAB-C392-4FC7-9228-0824B361AC9C}" destId="{94C62CC9-7D1B-43D5-9CF4-C2A815D328B6}" srcOrd="0" destOrd="0" presId="urn:microsoft.com/office/officeart/2005/8/layout/vList5"/>
    <dgm:cxn modelId="{380E271F-63EA-489B-A47D-53FEBCD4BFDE}" srcId="{9FBC3DAB-C392-4FC7-9228-0824B361AC9C}" destId="{5E8F6E29-5349-4D7A-BCB2-B62660A2025F}" srcOrd="0" destOrd="0" parTransId="{B29B217F-6E1E-417D-AD32-55D70BC0116A}" sibTransId="{FCB1D764-2C67-4F89-9E75-A1C936226254}"/>
    <dgm:cxn modelId="{B6290154-64B8-42A6-BA68-FB6F743BB985}" srcId="{FE263A5C-C3D1-4820-9389-4E93FF82A798}" destId="{9FBC3DAB-C392-4FC7-9228-0824B361AC9C}" srcOrd="3" destOrd="0" parTransId="{D3C30F9F-9988-477A-A3DF-B992FE564472}" sibTransId="{12A363D0-1AB0-42C5-9778-0323B5B01ED6}"/>
    <dgm:cxn modelId="{606DEF78-DCEE-4B48-9E7B-883393FE6DE0}" srcId="{FE263A5C-C3D1-4820-9389-4E93FF82A798}" destId="{186008A2-AF7E-497B-89CF-BB6BF96AA207}" srcOrd="0" destOrd="0" parTransId="{350B1EDC-9F4E-4D48-993F-A20D46C38451}" sibTransId="{49371104-2600-4CC1-A313-C32925BA88F9}"/>
    <dgm:cxn modelId="{1E984444-2511-48D5-BE32-DF384B7ED5C5}" type="presOf" srcId="{5E8F6E29-5349-4D7A-BCB2-B62660A2025F}" destId="{58D2FDF7-C800-4C1C-BF11-579D25405D98}" srcOrd="0" destOrd="0" presId="urn:microsoft.com/office/officeart/2005/8/layout/vList5"/>
    <dgm:cxn modelId="{836CA346-9FE7-45FB-A492-48113765E5F8}" type="presParOf" srcId="{5CA537C8-ED9D-4A0B-8993-07B6A6C365FB}" destId="{FB6E0C01-75A0-47F1-B44A-8BED4F0A3BE2}" srcOrd="0" destOrd="0" presId="urn:microsoft.com/office/officeart/2005/8/layout/vList5"/>
    <dgm:cxn modelId="{857AEE66-D659-4A72-A0A8-CC8603D66F94}" type="presParOf" srcId="{FB6E0C01-75A0-47F1-B44A-8BED4F0A3BE2}" destId="{EFB72F5A-9FF3-410B-80DA-EA096A728736}" srcOrd="0" destOrd="0" presId="urn:microsoft.com/office/officeart/2005/8/layout/vList5"/>
    <dgm:cxn modelId="{E28EFD1B-555E-42F3-A6D0-CD4EF7A83F6F}" type="presParOf" srcId="{5CA537C8-ED9D-4A0B-8993-07B6A6C365FB}" destId="{1726F90D-215E-4F81-85FE-19DF34128622}" srcOrd="1" destOrd="0" presId="urn:microsoft.com/office/officeart/2005/8/layout/vList5"/>
    <dgm:cxn modelId="{6F9FBC68-3617-4D0E-A4AE-C8535423128E}" type="presParOf" srcId="{5CA537C8-ED9D-4A0B-8993-07B6A6C365FB}" destId="{FDD445D5-B9E1-4112-807B-94AAF5DD0C9F}" srcOrd="2" destOrd="0" presId="urn:microsoft.com/office/officeart/2005/8/layout/vList5"/>
    <dgm:cxn modelId="{E3D5C818-BFFC-4FC5-B1CB-F94CD74E29D2}" type="presParOf" srcId="{FDD445D5-B9E1-4112-807B-94AAF5DD0C9F}" destId="{10309959-50BC-473A-BA8B-23DB6A5B9038}" srcOrd="0" destOrd="0" presId="urn:microsoft.com/office/officeart/2005/8/layout/vList5"/>
    <dgm:cxn modelId="{330503E6-276B-432F-8ED5-98CED5FAE9B6}" type="presParOf" srcId="{5CA537C8-ED9D-4A0B-8993-07B6A6C365FB}" destId="{093C2029-7927-4EB3-9A38-CD9A546C4253}" srcOrd="3" destOrd="0" presId="urn:microsoft.com/office/officeart/2005/8/layout/vList5"/>
    <dgm:cxn modelId="{D7575E2F-146E-4BB9-9856-4BF4A1807C07}" type="presParOf" srcId="{5CA537C8-ED9D-4A0B-8993-07B6A6C365FB}" destId="{378EF70D-BECF-4C38-A531-8785118D50FB}" srcOrd="4" destOrd="0" presId="urn:microsoft.com/office/officeart/2005/8/layout/vList5"/>
    <dgm:cxn modelId="{2AB08D4C-B214-494B-9B27-E02FD62DA838}" type="presParOf" srcId="{378EF70D-BECF-4C38-A531-8785118D50FB}" destId="{AB7B49F9-E49D-435E-B799-2817173BB83E}" srcOrd="0" destOrd="0" presId="urn:microsoft.com/office/officeart/2005/8/layout/vList5"/>
    <dgm:cxn modelId="{50F3A8B0-181A-4865-9B95-30270A879EF6}" type="presParOf" srcId="{5CA537C8-ED9D-4A0B-8993-07B6A6C365FB}" destId="{3DE0252F-3BFB-451A-B770-F79AB110D42C}" srcOrd="5" destOrd="0" presId="urn:microsoft.com/office/officeart/2005/8/layout/vList5"/>
    <dgm:cxn modelId="{B501D45D-D672-49BA-95C3-4378D7B90B94}" type="presParOf" srcId="{5CA537C8-ED9D-4A0B-8993-07B6A6C365FB}" destId="{B0593ABE-318D-4C8A-B83F-2FED24C3741C}" srcOrd="6" destOrd="0" presId="urn:microsoft.com/office/officeart/2005/8/layout/vList5"/>
    <dgm:cxn modelId="{6D8D6D26-5320-4A68-83A4-BD868D134A74}" type="presParOf" srcId="{B0593ABE-318D-4C8A-B83F-2FED24C3741C}" destId="{94C62CC9-7D1B-43D5-9CF4-C2A815D328B6}" srcOrd="0" destOrd="0" presId="urn:microsoft.com/office/officeart/2005/8/layout/vList5"/>
    <dgm:cxn modelId="{87CB84A3-721B-46D4-8E4A-19CB60ABE35D}" type="presParOf" srcId="{B0593ABE-318D-4C8A-B83F-2FED24C3741C}" destId="{58D2FDF7-C800-4C1C-BF11-579D25405D98}" srcOrd="1" destOrd="0" presId="urn:microsoft.com/office/officeart/2005/8/layout/vList5"/>
    <dgm:cxn modelId="{131581EB-7D1C-44AA-9603-254E17E989C2}" type="presParOf" srcId="{5CA537C8-ED9D-4A0B-8993-07B6A6C365FB}" destId="{E034CB95-1032-4303-B9E6-8D564DD163B5}" srcOrd="7" destOrd="0" presId="urn:microsoft.com/office/officeart/2005/8/layout/vList5"/>
    <dgm:cxn modelId="{9377C726-1744-4D21-80B2-B5AE7EFCE86E}" type="presParOf" srcId="{5CA537C8-ED9D-4A0B-8993-07B6A6C365FB}" destId="{76685403-062B-4E6F-BBD7-16CD7BCFE6FB}" srcOrd="8" destOrd="0" presId="urn:microsoft.com/office/officeart/2005/8/layout/vList5"/>
    <dgm:cxn modelId="{B2980361-B36F-46DA-A87B-38B0F90A0792}" type="presParOf" srcId="{76685403-062B-4E6F-BBD7-16CD7BCFE6FB}" destId="{9BDD6473-15F6-496D-A8DA-58EED60A58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06ED9-90CE-4625-9406-AE46111644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1287692-5D26-4456-A172-C12E3FBD0870}">
      <dgm:prSet/>
      <dgm:spPr/>
      <dgm:t>
        <a:bodyPr/>
        <a:lstStyle/>
        <a:p>
          <a:pPr rtl="0"/>
          <a:r>
            <a:rPr lang="de-AT" smtClean="0"/>
            <a:t>Dämpfung</a:t>
          </a:r>
          <a:endParaRPr lang="de-AT"/>
        </a:p>
      </dgm:t>
    </dgm:pt>
    <dgm:pt modelId="{13A52E0F-59D0-4D93-880F-70B2170A54DE}" type="parTrans" cxnId="{EE2C77B7-356B-4BD2-B4B8-8B1E348F174E}">
      <dgm:prSet/>
      <dgm:spPr/>
      <dgm:t>
        <a:bodyPr/>
        <a:lstStyle/>
        <a:p>
          <a:endParaRPr lang="de-AT"/>
        </a:p>
      </dgm:t>
    </dgm:pt>
    <dgm:pt modelId="{C5ECE6FB-3A66-457C-BD9F-7B0B72974A02}" type="sibTrans" cxnId="{EE2C77B7-356B-4BD2-B4B8-8B1E348F174E}">
      <dgm:prSet/>
      <dgm:spPr/>
      <dgm:t>
        <a:bodyPr/>
        <a:lstStyle/>
        <a:p>
          <a:endParaRPr lang="de-AT"/>
        </a:p>
      </dgm:t>
    </dgm:pt>
    <dgm:pt modelId="{63F6D492-ADC3-498F-AFB8-97F0F8EDAD83}">
      <dgm:prSet/>
      <dgm:spPr/>
      <dgm:t>
        <a:bodyPr/>
        <a:lstStyle/>
        <a:p>
          <a:pPr rtl="0"/>
          <a:r>
            <a:rPr lang="de-AT" smtClean="0"/>
            <a:t>Beton</a:t>
          </a:r>
          <a:endParaRPr lang="de-AT"/>
        </a:p>
      </dgm:t>
    </dgm:pt>
    <dgm:pt modelId="{3BEC8F3C-924C-445B-834A-41AF35F40B50}" type="parTrans" cxnId="{52A75047-F3F6-4FF2-B400-96E59BE267C3}">
      <dgm:prSet/>
      <dgm:spPr/>
      <dgm:t>
        <a:bodyPr/>
        <a:lstStyle/>
        <a:p>
          <a:endParaRPr lang="de-AT"/>
        </a:p>
      </dgm:t>
    </dgm:pt>
    <dgm:pt modelId="{FC5EAD0E-4500-4EA1-A4BD-71AEA5DA6865}" type="sibTrans" cxnId="{52A75047-F3F6-4FF2-B400-96E59BE267C3}">
      <dgm:prSet/>
      <dgm:spPr/>
      <dgm:t>
        <a:bodyPr/>
        <a:lstStyle/>
        <a:p>
          <a:endParaRPr lang="de-AT"/>
        </a:p>
      </dgm:t>
    </dgm:pt>
    <dgm:pt modelId="{206A78B2-E225-497B-B502-FA5AF44539D5}">
      <dgm:prSet/>
      <dgm:spPr/>
      <dgm:t>
        <a:bodyPr/>
        <a:lstStyle/>
        <a:p>
          <a:pPr rtl="0"/>
          <a:r>
            <a:rPr lang="de-AT" smtClean="0"/>
            <a:t>Leichtbauwände</a:t>
          </a:r>
          <a:endParaRPr lang="de-AT"/>
        </a:p>
      </dgm:t>
    </dgm:pt>
    <dgm:pt modelId="{955E740D-2AB1-4A2F-95BC-3F0497EFCD89}" type="parTrans" cxnId="{619DB2B0-B848-421F-8C60-1F2A5A1A4B58}">
      <dgm:prSet/>
      <dgm:spPr/>
      <dgm:t>
        <a:bodyPr/>
        <a:lstStyle/>
        <a:p>
          <a:endParaRPr lang="de-AT"/>
        </a:p>
      </dgm:t>
    </dgm:pt>
    <dgm:pt modelId="{4FB6A722-8C7D-450F-B1CC-E5FACC79BCF0}" type="sibTrans" cxnId="{619DB2B0-B848-421F-8C60-1F2A5A1A4B58}">
      <dgm:prSet/>
      <dgm:spPr/>
      <dgm:t>
        <a:bodyPr/>
        <a:lstStyle/>
        <a:p>
          <a:endParaRPr lang="de-AT"/>
        </a:p>
      </dgm:t>
    </dgm:pt>
    <dgm:pt modelId="{101FB9C4-F653-4BBD-9C14-5DDDF57FCD81}">
      <dgm:prSet/>
      <dgm:spPr/>
      <dgm:t>
        <a:bodyPr/>
        <a:lstStyle/>
        <a:p>
          <a:pPr rtl="0"/>
          <a:r>
            <a:rPr lang="de-AT" dirty="0" smtClean="0"/>
            <a:t>Metallbedampfte</a:t>
          </a:r>
          <a:r>
            <a:rPr lang="de-AT" baseline="0" dirty="0" smtClean="0"/>
            <a:t> Oberflächen </a:t>
          </a:r>
          <a:br>
            <a:rPr lang="de-AT" baseline="0" dirty="0" smtClean="0"/>
          </a:br>
          <a:r>
            <a:rPr lang="de-AT" baseline="0" dirty="0" smtClean="0"/>
            <a:t>Thermofenster,</a:t>
          </a:r>
          <a:r>
            <a:rPr lang="de-AT" dirty="0" smtClean="0"/>
            <a:t> Folien, Brandschutz…</a:t>
          </a:r>
          <a:endParaRPr lang="de-AT" dirty="0"/>
        </a:p>
      </dgm:t>
    </dgm:pt>
    <dgm:pt modelId="{103DA4B6-F8E2-4BF9-9DAE-12A52C9EA9AA}" type="parTrans" cxnId="{1B679E21-1160-4BF1-9A9A-BED4BD54130B}">
      <dgm:prSet/>
      <dgm:spPr/>
      <dgm:t>
        <a:bodyPr/>
        <a:lstStyle/>
        <a:p>
          <a:endParaRPr lang="de-AT"/>
        </a:p>
      </dgm:t>
    </dgm:pt>
    <dgm:pt modelId="{18616CAB-7CF9-4739-91F4-DCBBC8EC9610}" type="sibTrans" cxnId="{1B679E21-1160-4BF1-9A9A-BED4BD54130B}">
      <dgm:prSet/>
      <dgm:spPr/>
      <dgm:t>
        <a:bodyPr/>
        <a:lstStyle/>
        <a:p>
          <a:endParaRPr lang="de-AT"/>
        </a:p>
      </dgm:t>
    </dgm:pt>
    <dgm:pt modelId="{0116D41D-80EA-4C32-BEFC-CCB2D55A29B6}">
      <dgm:prSet/>
      <dgm:spPr/>
      <dgm:t>
        <a:bodyPr/>
        <a:lstStyle/>
        <a:p>
          <a:pPr rtl="0"/>
          <a:r>
            <a:rPr lang="de-AT" dirty="0" smtClean="0"/>
            <a:t>Wasser (Personen, Bäume…)</a:t>
          </a:r>
          <a:endParaRPr lang="de-AT" dirty="0"/>
        </a:p>
      </dgm:t>
    </dgm:pt>
    <dgm:pt modelId="{72715D51-AB95-443D-9AB8-5239C3A5C6F6}" type="parTrans" cxnId="{C4A5A5BE-5388-452A-8622-0C97E88E8ECC}">
      <dgm:prSet/>
      <dgm:spPr/>
      <dgm:t>
        <a:bodyPr/>
        <a:lstStyle/>
        <a:p>
          <a:endParaRPr lang="de-AT"/>
        </a:p>
      </dgm:t>
    </dgm:pt>
    <dgm:pt modelId="{B0408A12-433C-480D-B32E-C17CAF6F9CF3}" type="sibTrans" cxnId="{C4A5A5BE-5388-452A-8622-0C97E88E8ECC}">
      <dgm:prSet/>
      <dgm:spPr/>
      <dgm:t>
        <a:bodyPr/>
        <a:lstStyle/>
        <a:p>
          <a:endParaRPr lang="de-AT"/>
        </a:p>
      </dgm:t>
    </dgm:pt>
    <dgm:pt modelId="{5B4AA5FB-1100-4470-B248-8F3DD2650BE0}" type="pres">
      <dgm:prSet presAssocID="{F7B06ED9-90CE-4625-9406-AE46111644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C666C58B-CBED-4D28-8389-0D3431F6B949}" type="pres">
      <dgm:prSet presAssocID="{B1287692-5D26-4456-A172-C12E3FBD0870}" presName="linNode" presStyleCnt="0"/>
      <dgm:spPr/>
    </dgm:pt>
    <dgm:pt modelId="{DE1CBE12-C1E5-4514-9A69-8F4E8B6703F6}" type="pres">
      <dgm:prSet presAssocID="{B1287692-5D26-4456-A172-C12E3FBD087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DBF5CAA-CC8C-49B9-9E24-240B215C1E3A}" type="pres">
      <dgm:prSet presAssocID="{B1287692-5D26-4456-A172-C12E3FBD087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2A75047-F3F6-4FF2-B400-96E59BE267C3}" srcId="{B1287692-5D26-4456-A172-C12E3FBD0870}" destId="{63F6D492-ADC3-498F-AFB8-97F0F8EDAD83}" srcOrd="0" destOrd="0" parTransId="{3BEC8F3C-924C-445B-834A-41AF35F40B50}" sibTransId="{FC5EAD0E-4500-4EA1-A4BD-71AEA5DA6865}"/>
    <dgm:cxn modelId="{98D7F2E1-F897-44DF-80A3-3C4A8B27847E}" type="presOf" srcId="{0116D41D-80EA-4C32-BEFC-CCB2D55A29B6}" destId="{EDBF5CAA-CC8C-49B9-9E24-240B215C1E3A}" srcOrd="0" destOrd="3" presId="urn:microsoft.com/office/officeart/2005/8/layout/vList5"/>
    <dgm:cxn modelId="{1B679E21-1160-4BF1-9A9A-BED4BD54130B}" srcId="{B1287692-5D26-4456-A172-C12E3FBD0870}" destId="{101FB9C4-F653-4BBD-9C14-5DDDF57FCD81}" srcOrd="2" destOrd="0" parTransId="{103DA4B6-F8E2-4BF9-9DAE-12A52C9EA9AA}" sibTransId="{18616CAB-7CF9-4739-91F4-DCBBC8EC9610}"/>
    <dgm:cxn modelId="{A084BC87-515A-4643-9975-4A9C02859BCD}" type="presOf" srcId="{63F6D492-ADC3-498F-AFB8-97F0F8EDAD83}" destId="{EDBF5CAA-CC8C-49B9-9E24-240B215C1E3A}" srcOrd="0" destOrd="0" presId="urn:microsoft.com/office/officeart/2005/8/layout/vList5"/>
    <dgm:cxn modelId="{C4A5A5BE-5388-452A-8622-0C97E88E8ECC}" srcId="{B1287692-5D26-4456-A172-C12E3FBD0870}" destId="{0116D41D-80EA-4C32-BEFC-CCB2D55A29B6}" srcOrd="3" destOrd="0" parTransId="{72715D51-AB95-443D-9AB8-5239C3A5C6F6}" sibTransId="{B0408A12-433C-480D-B32E-C17CAF6F9CF3}"/>
    <dgm:cxn modelId="{619DB2B0-B848-421F-8C60-1F2A5A1A4B58}" srcId="{B1287692-5D26-4456-A172-C12E3FBD0870}" destId="{206A78B2-E225-497B-B502-FA5AF44539D5}" srcOrd="1" destOrd="0" parTransId="{955E740D-2AB1-4A2F-95BC-3F0497EFCD89}" sibTransId="{4FB6A722-8C7D-450F-B1CC-E5FACC79BCF0}"/>
    <dgm:cxn modelId="{DA989D0D-1384-4BB7-8B7D-F9618D3FD46C}" type="presOf" srcId="{F7B06ED9-90CE-4625-9406-AE46111644D2}" destId="{5B4AA5FB-1100-4470-B248-8F3DD2650BE0}" srcOrd="0" destOrd="0" presId="urn:microsoft.com/office/officeart/2005/8/layout/vList5"/>
    <dgm:cxn modelId="{CA3B6021-7B4D-41A8-A209-269A92AE19C7}" type="presOf" srcId="{B1287692-5D26-4456-A172-C12E3FBD0870}" destId="{DE1CBE12-C1E5-4514-9A69-8F4E8B6703F6}" srcOrd="0" destOrd="0" presId="urn:microsoft.com/office/officeart/2005/8/layout/vList5"/>
    <dgm:cxn modelId="{0DEEDC2F-FBC3-499D-9ADF-A3AC6641FAEA}" type="presOf" srcId="{206A78B2-E225-497B-B502-FA5AF44539D5}" destId="{EDBF5CAA-CC8C-49B9-9E24-240B215C1E3A}" srcOrd="0" destOrd="1" presId="urn:microsoft.com/office/officeart/2005/8/layout/vList5"/>
    <dgm:cxn modelId="{BFA0D384-452F-4AF5-8DE5-256EE071C372}" type="presOf" srcId="{101FB9C4-F653-4BBD-9C14-5DDDF57FCD81}" destId="{EDBF5CAA-CC8C-49B9-9E24-240B215C1E3A}" srcOrd="0" destOrd="2" presId="urn:microsoft.com/office/officeart/2005/8/layout/vList5"/>
    <dgm:cxn modelId="{EE2C77B7-356B-4BD2-B4B8-8B1E348F174E}" srcId="{F7B06ED9-90CE-4625-9406-AE46111644D2}" destId="{B1287692-5D26-4456-A172-C12E3FBD0870}" srcOrd="0" destOrd="0" parTransId="{13A52E0F-59D0-4D93-880F-70B2170A54DE}" sibTransId="{C5ECE6FB-3A66-457C-BD9F-7B0B72974A02}"/>
    <dgm:cxn modelId="{2A792DA9-EB1A-4BCA-B4D2-D26B6A8F4A8E}" type="presParOf" srcId="{5B4AA5FB-1100-4470-B248-8F3DD2650BE0}" destId="{C666C58B-CBED-4D28-8389-0D3431F6B949}" srcOrd="0" destOrd="0" presId="urn:microsoft.com/office/officeart/2005/8/layout/vList5"/>
    <dgm:cxn modelId="{2A0F7AC7-A00B-4FF5-906C-613A2B6D58D1}" type="presParOf" srcId="{C666C58B-CBED-4D28-8389-0D3431F6B949}" destId="{DE1CBE12-C1E5-4514-9A69-8F4E8B6703F6}" srcOrd="0" destOrd="0" presId="urn:microsoft.com/office/officeart/2005/8/layout/vList5"/>
    <dgm:cxn modelId="{5933F2B3-CCAB-472F-9EE8-94FE12278B2A}" type="presParOf" srcId="{C666C58B-CBED-4D28-8389-0D3431F6B949}" destId="{EDBF5CAA-CC8C-49B9-9E24-240B215C1E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105BD-FCBE-439D-A90B-7297832822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913CA3CB-B49F-4A96-9F5C-AAACA175ACDE}">
      <dgm:prSet/>
      <dgm:spPr/>
      <dgm:t>
        <a:bodyPr/>
        <a:lstStyle/>
        <a:p>
          <a:pPr rtl="0"/>
          <a:r>
            <a:rPr lang="de-AT" smtClean="0"/>
            <a:t>Reflexion</a:t>
          </a:r>
          <a:endParaRPr lang="de-AT"/>
        </a:p>
      </dgm:t>
    </dgm:pt>
    <dgm:pt modelId="{25DBC8CC-0CC6-4B60-B524-77C9A3F6BAFB}" type="parTrans" cxnId="{5739CFAE-4B80-4284-927C-047AAC4F277D}">
      <dgm:prSet/>
      <dgm:spPr/>
      <dgm:t>
        <a:bodyPr/>
        <a:lstStyle/>
        <a:p>
          <a:endParaRPr lang="de-AT"/>
        </a:p>
      </dgm:t>
    </dgm:pt>
    <dgm:pt modelId="{2AC55E18-96A4-4B3A-8AF4-125BAF284C1F}" type="sibTrans" cxnId="{5739CFAE-4B80-4284-927C-047AAC4F277D}">
      <dgm:prSet/>
      <dgm:spPr/>
      <dgm:t>
        <a:bodyPr/>
        <a:lstStyle/>
        <a:p>
          <a:endParaRPr lang="de-AT"/>
        </a:p>
      </dgm:t>
    </dgm:pt>
    <dgm:pt modelId="{2434AA59-1CF2-42DB-A894-D6F728AFCDBF}">
      <dgm:prSet/>
      <dgm:spPr/>
      <dgm:t>
        <a:bodyPr/>
        <a:lstStyle/>
        <a:p>
          <a:pPr rtl="0"/>
          <a:r>
            <a:rPr lang="de-AT" dirty="0" smtClean="0"/>
            <a:t>Metallbedampfte</a:t>
          </a:r>
          <a:r>
            <a:rPr lang="de-AT" baseline="0" dirty="0" smtClean="0"/>
            <a:t> Oberflächen </a:t>
          </a:r>
          <a:br>
            <a:rPr lang="de-AT" baseline="0" dirty="0" smtClean="0"/>
          </a:br>
          <a:r>
            <a:rPr lang="de-AT" baseline="0" dirty="0" smtClean="0"/>
            <a:t>(Thermofenster,</a:t>
          </a:r>
          <a:r>
            <a:rPr lang="de-AT" dirty="0" smtClean="0"/>
            <a:t> Folien, Brandschutz, Deckenelemente)</a:t>
          </a:r>
          <a:endParaRPr lang="de-AT" dirty="0"/>
        </a:p>
      </dgm:t>
    </dgm:pt>
    <dgm:pt modelId="{06C8B9DA-8E40-44B0-A6C8-BB6D8D559CC4}" type="parTrans" cxnId="{ACEDFFE9-3255-4E71-9389-A833059F0E88}">
      <dgm:prSet/>
      <dgm:spPr/>
      <dgm:t>
        <a:bodyPr/>
        <a:lstStyle/>
        <a:p>
          <a:endParaRPr lang="de-AT"/>
        </a:p>
      </dgm:t>
    </dgm:pt>
    <dgm:pt modelId="{E7D643F8-E81D-4E23-AD6C-F46697B33166}" type="sibTrans" cxnId="{ACEDFFE9-3255-4E71-9389-A833059F0E88}">
      <dgm:prSet/>
      <dgm:spPr/>
      <dgm:t>
        <a:bodyPr/>
        <a:lstStyle/>
        <a:p>
          <a:endParaRPr lang="de-AT"/>
        </a:p>
      </dgm:t>
    </dgm:pt>
    <dgm:pt modelId="{0133211A-5A02-4C4B-96A0-B6D56740A0B7}">
      <dgm:prSet/>
      <dgm:spPr/>
      <dgm:t>
        <a:bodyPr/>
        <a:lstStyle/>
        <a:p>
          <a:pPr rtl="0"/>
          <a:r>
            <a:rPr lang="de-AT" smtClean="0"/>
            <a:t>Geräte im 2,4 Ghz Band</a:t>
          </a:r>
          <a:endParaRPr lang="de-AT"/>
        </a:p>
      </dgm:t>
    </dgm:pt>
    <dgm:pt modelId="{75881CF0-770C-4B89-8AFF-2309BE71E1DD}" type="parTrans" cxnId="{3514D309-00A4-48DE-B008-0BA4CBB292E1}">
      <dgm:prSet/>
      <dgm:spPr/>
      <dgm:t>
        <a:bodyPr/>
        <a:lstStyle/>
        <a:p>
          <a:endParaRPr lang="de-AT"/>
        </a:p>
      </dgm:t>
    </dgm:pt>
    <dgm:pt modelId="{C8877400-EF1A-443B-9E8B-E6A2B65F3940}" type="sibTrans" cxnId="{3514D309-00A4-48DE-B008-0BA4CBB292E1}">
      <dgm:prSet/>
      <dgm:spPr/>
      <dgm:t>
        <a:bodyPr/>
        <a:lstStyle/>
        <a:p>
          <a:endParaRPr lang="de-AT"/>
        </a:p>
      </dgm:t>
    </dgm:pt>
    <dgm:pt modelId="{06D6BDB0-6916-4772-92BE-5357187264B7}">
      <dgm:prSet/>
      <dgm:spPr/>
      <dgm:t>
        <a:bodyPr/>
        <a:lstStyle/>
        <a:p>
          <a:pPr rtl="0"/>
          <a:r>
            <a:rPr lang="de-AT" dirty="0" smtClean="0"/>
            <a:t>Mikrowelle</a:t>
          </a:r>
          <a:endParaRPr lang="de-AT" dirty="0"/>
        </a:p>
      </dgm:t>
    </dgm:pt>
    <dgm:pt modelId="{93A04A16-4BBA-4126-87D9-433851CDD6ED}" type="parTrans" cxnId="{27DA715B-3E6D-4FFF-9B4B-9080F831B2E2}">
      <dgm:prSet/>
      <dgm:spPr/>
      <dgm:t>
        <a:bodyPr/>
        <a:lstStyle/>
        <a:p>
          <a:endParaRPr lang="de-AT"/>
        </a:p>
      </dgm:t>
    </dgm:pt>
    <dgm:pt modelId="{B18B045E-A6E4-4B61-958B-995577D8B6E6}" type="sibTrans" cxnId="{27DA715B-3E6D-4FFF-9B4B-9080F831B2E2}">
      <dgm:prSet/>
      <dgm:spPr/>
      <dgm:t>
        <a:bodyPr/>
        <a:lstStyle/>
        <a:p>
          <a:endParaRPr lang="de-AT"/>
        </a:p>
      </dgm:t>
    </dgm:pt>
    <dgm:pt modelId="{732C2F68-EC31-4163-A3B4-766DC75A1034}">
      <dgm:prSet/>
      <dgm:spPr/>
      <dgm:t>
        <a:bodyPr/>
        <a:lstStyle/>
        <a:p>
          <a:pPr rtl="0"/>
          <a:r>
            <a:rPr lang="de-AT" dirty="0" smtClean="0"/>
            <a:t>Bluetooth</a:t>
          </a:r>
          <a:endParaRPr lang="de-AT" dirty="0"/>
        </a:p>
      </dgm:t>
    </dgm:pt>
    <dgm:pt modelId="{389F1545-A958-48E1-A737-DE23D561BF89}" type="parTrans" cxnId="{F50FA3C5-BBB9-47A8-B6A0-84288A594C90}">
      <dgm:prSet/>
      <dgm:spPr/>
      <dgm:t>
        <a:bodyPr/>
        <a:lstStyle/>
        <a:p>
          <a:endParaRPr lang="de-AT"/>
        </a:p>
      </dgm:t>
    </dgm:pt>
    <dgm:pt modelId="{C5859AC9-CDA3-41EE-BB2C-1390AE3ED53E}" type="sibTrans" cxnId="{F50FA3C5-BBB9-47A8-B6A0-84288A594C90}">
      <dgm:prSet/>
      <dgm:spPr/>
      <dgm:t>
        <a:bodyPr/>
        <a:lstStyle/>
        <a:p>
          <a:endParaRPr lang="de-AT"/>
        </a:p>
      </dgm:t>
    </dgm:pt>
    <dgm:pt modelId="{33AB0C7C-2372-4F0B-958E-8C6F3AA6F80B}">
      <dgm:prSet/>
      <dgm:spPr/>
      <dgm:t>
        <a:bodyPr/>
        <a:lstStyle/>
        <a:p>
          <a:pPr rtl="0"/>
          <a:r>
            <a:rPr lang="de-AT" dirty="0" smtClean="0"/>
            <a:t>Überwachungskameras (Funk)</a:t>
          </a:r>
          <a:endParaRPr lang="de-AT" dirty="0"/>
        </a:p>
      </dgm:t>
    </dgm:pt>
    <dgm:pt modelId="{F597D15E-88F6-4EAD-B161-9A74476E4473}" type="parTrans" cxnId="{B804522C-D2F0-4E4C-9870-332E89475A41}">
      <dgm:prSet/>
      <dgm:spPr/>
      <dgm:t>
        <a:bodyPr/>
        <a:lstStyle/>
        <a:p>
          <a:endParaRPr lang="de-AT"/>
        </a:p>
      </dgm:t>
    </dgm:pt>
    <dgm:pt modelId="{5FBAB798-5BE2-46A6-8841-88DA82C9CD43}" type="sibTrans" cxnId="{B804522C-D2F0-4E4C-9870-332E89475A41}">
      <dgm:prSet/>
      <dgm:spPr/>
      <dgm:t>
        <a:bodyPr/>
        <a:lstStyle/>
        <a:p>
          <a:endParaRPr lang="de-AT"/>
        </a:p>
      </dgm:t>
    </dgm:pt>
    <dgm:pt modelId="{F7C05EEF-98AA-4919-B3B3-1609D083FCFE}">
      <dgm:prSet/>
      <dgm:spPr/>
      <dgm:t>
        <a:bodyPr/>
        <a:lstStyle/>
        <a:p>
          <a:pPr rtl="0"/>
          <a:r>
            <a:rPr lang="de-AT" dirty="0" smtClean="0"/>
            <a:t>Andere WLANS in überlappenden Kanälen</a:t>
          </a:r>
          <a:endParaRPr lang="de-AT" dirty="0"/>
        </a:p>
      </dgm:t>
    </dgm:pt>
    <dgm:pt modelId="{1C94F7A7-F02D-4E36-A274-00FA365F6A6F}" type="parTrans" cxnId="{D51943C6-4863-4183-AA53-254F2BB8A574}">
      <dgm:prSet/>
      <dgm:spPr/>
      <dgm:t>
        <a:bodyPr/>
        <a:lstStyle/>
        <a:p>
          <a:endParaRPr lang="de-AT"/>
        </a:p>
      </dgm:t>
    </dgm:pt>
    <dgm:pt modelId="{824DD441-32CC-4364-A713-16FA7F9DAE37}" type="sibTrans" cxnId="{D51943C6-4863-4183-AA53-254F2BB8A574}">
      <dgm:prSet/>
      <dgm:spPr/>
      <dgm:t>
        <a:bodyPr/>
        <a:lstStyle/>
        <a:p>
          <a:endParaRPr lang="de-AT"/>
        </a:p>
      </dgm:t>
    </dgm:pt>
    <dgm:pt modelId="{6FADE2DA-D0E3-4D25-93E7-30BF5A4ED6C8}">
      <dgm:prSet/>
      <dgm:spPr/>
      <dgm:t>
        <a:bodyPr/>
        <a:lstStyle/>
        <a:p>
          <a:pPr rtl="0"/>
          <a:r>
            <a:rPr lang="de-AT" dirty="0" smtClean="0"/>
            <a:t>Schnurlostelefone</a:t>
          </a:r>
          <a:endParaRPr lang="de-AT" dirty="0"/>
        </a:p>
      </dgm:t>
    </dgm:pt>
    <dgm:pt modelId="{4142137E-206C-41C6-BCBD-A1025D8B4997}" type="parTrans" cxnId="{BA5D492D-2C1B-4554-821E-24603DAEDBEF}">
      <dgm:prSet/>
      <dgm:spPr/>
      <dgm:t>
        <a:bodyPr/>
        <a:lstStyle/>
        <a:p>
          <a:endParaRPr lang="de-AT"/>
        </a:p>
      </dgm:t>
    </dgm:pt>
    <dgm:pt modelId="{60E405D2-CA53-4BE4-9913-DE37D5B5AFBB}" type="sibTrans" cxnId="{BA5D492D-2C1B-4554-821E-24603DAEDBEF}">
      <dgm:prSet/>
      <dgm:spPr/>
      <dgm:t>
        <a:bodyPr/>
        <a:lstStyle/>
        <a:p>
          <a:endParaRPr lang="de-AT"/>
        </a:p>
      </dgm:t>
    </dgm:pt>
    <dgm:pt modelId="{E0192D0E-F6A4-4862-8789-D1F568F0EBF2}" type="pres">
      <dgm:prSet presAssocID="{185105BD-FCBE-439D-A90B-7297832822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19E3AB0A-CFA2-4CEC-BF71-B2913F1E1FDF}" type="pres">
      <dgm:prSet presAssocID="{913CA3CB-B49F-4A96-9F5C-AAACA175AC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6569D43-93A0-4AEA-8082-EBEB5178AEE7}" type="pres">
      <dgm:prSet presAssocID="{913CA3CB-B49F-4A96-9F5C-AAACA175ACD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A66F29E-8A02-4D19-8C1F-1CC344F7E8A1}" type="pres">
      <dgm:prSet presAssocID="{0133211A-5A02-4C4B-96A0-B6D56740A0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0F3206D-FFE8-45A5-8B24-F771A39FDB1D}" type="pres">
      <dgm:prSet presAssocID="{0133211A-5A02-4C4B-96A0-B6D56740A0B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840847E-DC62-4BFD-B342-14A843DBA746}" type="pres">
      <dgm:prSet presAssocID="{F7C05EEF-98AA-4919-B3B3-1609D083FC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ACEDFFE9-3255-4E71-9389-A833059F0E88}" srcId="{913CA3CB-B49F-4A96-9F5C-AAACA175ACDE}" destId="{2434AA59-1CF2-42DB-A894-D6F728AFCDBF}" srcOrd="0" destOrd="0" parTransId="{06C8B9DA-8E40-44B0-A6C8-BB6D8D559CC4}" sibTransId="{E7D643F8-E81D-4E23-AD6C-F46697B33166}"/>
    <dgm:cxn modelId="{E2F6092F-6AEA-4EBE-A74C-6548E038C6FC}" type="presOf" srcId="{6FADE2DA-D0E3-4D25-93E7-30BF5A4ED6C8}" destId="{D0F3206D-FFE8-45A5-8B24-F771A39FDB1D}" srcOrd="0" destOrd="3" presId="urn:microsoft.com/office/officeart/2005/8/layout/vList2"/>
    <dgm:cxn modelId="{9476B6A7-82F1-4095-B3BA-2F805DA6B24E}" type="presOf" srcId="{2434AA59-1CF2-42DB-A894-D6F728AFCDBF}" destId="{36569D43-93A0-4AEA-8082-EBEB5178AEE7}" srcOrd="0" destOrd="0" presId="urn:microsoft.com/office/officeart/2005/8/layout/vList2"/>
    <dgm:cxn modelId="{6BE3B503-B3C9-4585-AE22-B3DF1663C2CD}" type="presOf" srcId="{06D6BDB0-6916-4772-92BE-5357187264B7}" destId="{D0F3206D-FFE8-45A5-8B24-F771A39FDB1D}" srcOrd="0" destOrd="0" presId="urn:microsoft.com/office/officeart/2005/8/layout/vList2"/>
    <dgm:cxn modelId="{BA5D492D-2C1B-4554-821E-24603DAEDBEF}" srcId="{0133211A-5A02-4C4B-96A0-B6D56740A0B7}" destId="{6FADE2DA-D0E3-4D25-93E7-30BF5A4ED6C8}" srcOrd="3" destOrd="0" parTransId="{4142137E-206C-41C6-BCBD-A1025D8B4997}" sibTransId="{60E405D2-CA53-4BE4-9913-DE37D5B5AFBB}"/>
    <dgm:cxn modelId="{5739CFAE-4B80-4284-927C-047AAC4F277D}" srcId="{185105BD-FCBE-439D-A90B-729783282236}" destId="{913CA3CB-B49F-4A96-9F5C-AAACA175ACDE}" srcOrd="0" destOrd="0" parTransId="{25DBC8CC-0CC6-4B60-B524-77C9A3F6BAFB}" sibTransId="{2AC55E18-96A4-4B3A-8AF4-125BAF284C1F}"/>
    <dgm:cxn modelId="{27DA715B-3E6D-4FFF-9B4B-9080F831B2E2}" srcId="{0133211A-5A02-4C4B-96A0-B6D56740A0B7}" destId="{06D6BDB0-6916-4772-92BE-5357187264B7}" srcOrd="0" destOrd="0" parTransId="{93A04A16-4BBA-4126-87D9-433851CDD6ED}" sibTransId="{B18B045E-A6E4-4B61-958B-995577D8B6E6}"/>
    <dgm:cxn modelId="{266226D6-50FF-476C-96AD-FE340987F0A1}" type="presOf" srcId="{F7C05EEF-98AA-4919-B3B3-1609D083FCFE}" destId="{E840847E-DC62-4BFD-B342-14A843DBA746}" srcOrd="0" destOrd="0" presId="urn:microsoft.com/office/officeart/2005/8/layout/vList2"/>
    <dgm:cxn modelId="{F50FA3C5-BBB9-47A8-B6A0-84288A594C90}" srcId="{0133211A-5A02-4C4B-96A0-B6D56740A0B7}" destId="{732C2F68-EC31-4163-A3B4-766DC75A1034}" srcOrd="1" destOrd="0" parTransId="{389F1545-A958-48E1-A737-DE23D561BF89}" sibTransId="{C5859AC9-CDA3-41EE-BB2C-1390AE3ED53E}"/>
    <dgm:cxn modelId="{72B6C490-FB86-4D26-B165-CE8B20C7D47F}" type="presOf" srcId="{913CA3CB-B49F-4A96-9F5C-AAACA175ACDE}" destId="{19E3AB0A-CFA2-4CEC-BF71-B2913F1E1FDF}" srcOrd="0" destOrd="0" presId="urn:microsoft.com/office/officeart/2005/8/layout/vList2"/>
    <dgm:cxn modelId="{D8C95E31-BC76-43FB-B0B3-F06B07719C2C}" type="presOf" srcId="{33AB0C7C-2372-4F0B-958E-8C6F3AA6F80B}" destId="{D0F3206D-FFE8-45A5-8B24-F771A39FDB1D}" srcOrd="0" destOrd="2" presId="urn:microsoft.com/office/officeart/2005/8/layout/vList2"/>
    <dgm:cxn modelId="{C5B6C246-79D4-4FB9-9FF3-87C092C2E125}" type="presOf" srcId="{732C2F68-EC31-4163-A3B4-766DC75A1034}" destId="{D0F3206D-FFE8-45A5-8B24-F771A39FDB1D}" srcOrd="0" destOrd="1" presId="urn:microsoft.com/office/officeart/2005/8/layout/vList2"/>
    <dgm:cxn modelId="{A6EDA497-D187-4E18-A3AA-3EC06BCBF172}" type="presOf" srcId="{0133211A-5A02-4C4B-96A0-B6D56740A0B7}" destId="{BA66F29E-8A02-4D19-8C1F-1CC344F7E8A1}" srcOrd="0" destOrd="0" presId="urn:microsoft.com/office/officeart/2005/8/layout/vList2"/>
    <dgm:cxn modelId="{B804522C-D2F0-4E4C-9870-332E89475A41}" srcId="{0133211A-5A02-4C4B-96A0-B6D56740A0B7}" destId="{33AB0C7C-2372-4F0B-958E-8C6F3AA6F80B}" srcOrd="2" destOrd="0" parTransId="{F597D15E-88F6-4EAD-B161-9A74476E4473}" sibTransId="{5FBAB798-5BE2-46A6-8841-88DA82C9CD43}"/>
    <dgm:cxn modelId="{3514D309-00A4-48DE-B008-0BA4CBB292E1}" srcId="{185105BD-FCBE-439D-A90B-729783282236}" destId="{0133211A-5A02-4C4B-96A0-B6D56740A0B7}" srcOrd="1" destOrd="0" parTransId="{75881CF0-770C-4B89-8AFF-2309BE71E1DD}" sibTransId="{C8877400-EF1A-443B-9E8B-E6A2B65F3940}"/>
    <dgm:cxn modelId="{D51943C6-4863-4183-AA53-254F2BB8A574}" srcId="{185105BD-FCBE-439D-A90B-729783282236}" destId="{F7C05EEF-98AA-4919-B3B3-1609D083FCFE}" srcOrd="2" destOrd="0" parTransId="{1C94F7A7-F02D-4E36-A274-00FA365F6A6F}" sibTransId="{824DD441-32CC-4364-A713-16FA7F9DAE37}"/>
    <dgm:cxn modelId="{4B8AA689-0A18-4821-BA76-E2C25B08DF88}" type="presOf" srcId="{185105BD-FCBE-439D-A90B-729783282236}" destId="{E0192D0E-F6A4-4862-8789-D1F568F0EBF2}" srcOrd="0" destOrd="0" presId="urn:microsoft.com/office/officeart/2005/8/layout/vList2"/>
    <dgm:cxn modelId="{DBAD7470-AF62-4614-AD10-3E72CBD3869F}" type="presParOf" srcId="{E0192D0E-F6A4-4862-8789-D1F568F0EBF2}" destId="{19E3AB0A-CFA2-4CEC-BF71-B2913F1E1FDF}" srcOrd="0" destOrd="0" presId="urn:microsoft.com/office/officeart/2005/8/layout/vList2"/>
    <dgm:cxn modelId="{797D2D96-14D5-4621-AF1B-D38494A4780B}" type="presParOf" srcId="{E0192D0E-F6A4-4862-8789-D1F568F0EBF2}" destId="{36569D43-93A0-4AEA-8082-EBEB5178AEE7}" srcOrd="1" destOrd="0" presId="urn:microsoft.com/office/officeart/2005/8/layout/vList2"/>
    <dgm:cxn modelId="{FCC9AD25-A102-4D20-ACC6-E19FCC55F7B6}" type="presParOf" srcId="{E0192D0E-F6A4-4862-8789-D1F568F0EBF2}" destId="{BA66F29E-8A02-4D19-8C1F-1CC344F7E8A1}" srcOrd="2" destOrd="0" presId="urn:microsoft.com/office/officeart/2005/8/layout/vList2"/>
    <dgm:cxn modelId="{610E9063-2BFC-45B6-97F6-95606226FF7E}" type="presParOf" srcId="{E0192D0E-F6A4-4862-8789-D1F568F0EBF2}" destId="{D0F3206D-FFE8-45A5-8B24-F771A39FDB1D}" srcOrd="3" destOrd="0" presId="urn:microsoft.com/office/officeart/2005/8/layout/vList2"/>
    <dgm:cxn modelId="{B18160F4-C60F-46DF-BE2E-487B1E293722}" type="presParOf" srcId="{E0192D0E-F6A4-4862-8789-D1F568F0EBF2}" destId="{E840847E-DC62-4BFD-B342-14A843DBA7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0DC10F-EBA4-4C73-90D2-88360B157A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AT"/>
        </a:p>
      </dgm:t>
    </dgm:pt>
    <dgm:pt modelId="{60DF2088-603D-44A1-AC84-8E3A559EEF11}">
      <dgm:prSet/>
      <dgm:spPr/>
      <dgm:t>
        <a:bodyPr/>
        <a:lstStyle/>
        <a:p>
          <a:pPr rtl="0"/>
          <a:r>
            <a:rPr lang="de-AT" smtClean="0"/>
            <a:t>13 Kanäle</a:t>
          </a:r>
          <a:endParaRPr lang="de-AT"/>
        </a:p>
      </dgm:t>
    </dgm:pt>
    <dgm:pt modelId="{72A1CBCB-2236-4EE8-9066-43B5D056C445}" type="parTrans" cxnId="{55985227-853A-4910-9CBD-D84993D263C2}">
      <dgm:prSet/>
      <dgm:spPr/>
      <dgm:t>
        <a:bodyPr/>
        <a:lstStyle/>
        <a:p>
          <a:endParaRPr lang="de-AT"/>
        </a:p>
      </dgm:t>
    </dgm:pt>
    <dgm:pt modelId="{DB9C3188-7969-4D39-93DE-C9C641DECDE0}" type="sibTrans" cxnId="{55985227-853A-4910-9CBD-D84993D263C2}">
      <dgm:prSet/>
      <dgm:spPr/>
      <dgm:t>
        <a:bodyPr/>
        <a:lstStyle/>
        <a:p>
          <a:endParaRPr lang="de-AT"/>
        </a:p>
      </dgm:t>
    </dgm:pt>
    <dgm:pt modelId="{69D03A7C-A121-418B-81B5-81384D21EBAF}">
      <dgm:prSet/>
      <dgm:spPr/>
      <dgm:t>
        <a:bodyPr/>
        <a:lstStyle/>
        <a:p>
          <a:pPr rtl="0"/>
          <a:r>
            <a:rPr lang="de-AT" smtClean="0"/>
            <a:t>Überlappungsfreie Kanäle</a:t>
          </a:r>
          <a:endParaRPr lang="de-AT"/>
        </a:p>
      </dgm:t>
    </dgm:pt>
    <dgm:pt modelId="{88622670-0624-4D3F-8ECB-BF1B54E9D10D}" type="parTrans" cxnId="{8AEA00E9-10CA-4591-9972-CCD851816CAA}">
      <dgm:prSet/>
      <dgm:spPr/>
      <dgm:t>
        <a:bodyPr/>
        <a:lstStyle/>
        <a:p>
          <a:endParaRPr lang="de-AT"/>
        </a:p>
      </dgm:t>
    </dgm:pt>
    <dgm:pt modelId="{0302761A-215E-409B-8262-6F409896E9A3}" type="sibTrans" cxnId="{8AEA00E9-10CA-4591-9972-CCD851816CAA}">
      <dgm:prSet/>
      <dgm:spPr/>
      <dgm:t>
        <a:bodyPr/>
        <a:lstStyle/>
        <a:p>
          <a:endParaRPr lang="de-AT"/>
        </a:p>
      </dgm:t>
    </dgm:pt>
    <dgm:pt modelId="{A14693C4-AB61-4302-9FF0-E90D806D1FBA}" type="pres">
      <dgm:prSet presAssocID="{760DC10F-EBA4-4C73-90D2-88360B157A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F43AF51E-EB53-4607-A737-AF634785E8E2}" type="pres">
      <dgm:prSet presAssocID="{60DF2088-603D-44A1-AC84-8E3A559EEF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65ED74-11FB-4A3B-9BD6-DE787CE03489}" type="pres">
      <dgm:prSet presAssocID="{DB9C3188-7969-4D39-93DE-C9C641DECDE0}" presName="spacer" presStyleCnt="0"/>
      <dgm:spPr/>
    </dgm:pt>
    <dgm:pt modelId="{652BBC67-F14E-48F7-A0AE-D2BABEE1E342}" type="pres">
      <dgm:prSet presAssocID="{69D03A7C-A121-418B-81B5-81384D21EB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5985227-853A-4910-9CBD-D84993D263C2}" srcId="{760DC10F-EBA4-4C73-90D2-88360B157AE5}" destId="{60DF2088-603D-44A1-AC84-8E3A559EEF11}" srcOrd="0" destOrd="0" parTransId="{72A1CBCB-2236-4EE8-9066-43B5D056C445}" sibTransId="{DB9C3188-7969-4D39-93DE-C9C641DECDE0}"/>
    <dgm:cxn modelId="{A792DC21-F542-4708-8D97-54106A40FBE7}" type="presOf" srcId="{69D03A7C-A121-418B-81B5-81384D21EBAF}" destId="{652BBC67-F14E-48F7-A0AE-D2BABEE1E342}" srcOrd="0" destOrd="0" presId="urn:microsoft.com/office/officeart/2005/8/layout/vList2"/>
    <dgm:cxn modelId="{17EBCC1D-C7E2-4387-AF34-A2D707F9844A}" type="presOf" srcId="{60DF2088-603D-44A1-AC84-8E3A559EEF11}" destId="{F43AF51E-EB53-4607-A737-AF634785E8E2}" srcOrd="0" destOrd="0" presId="urn:microsoft.com/office/officeart/2005/8/layout/vList2"/>
    <dgm:cxn modelId="{8AEA00E9-10CA-4591-9972-CCD851816CAA}" srcId="{760DC10F-EBA4-4C73-90D2-88360B157AE5}" destId="{69D03A7C-A121-418B-81B5-81384D21EBAF}" srcOrd="1" destOrd="0" parTransId="{88622670-0624-4D3F-8ECB-BF1B54E9D10D}" sibTransId="{0302761A-215E-409B-8262-6F409896E9A3}"/>
    <dgm:cxn modelId="{42007096-812B-4AF7-A88A-92B76B4C29A3}" type="presOf" srcId="{760DC10F-EBA4-4C73-90D2-88360B157AE5}" destId="{A14693C4-AB61-4302-9FF0-E90D806D1FBA}" srcOrd="0" destOrd="0" presId="urn:microsoft.com/office/officeart/2005/8/layout/vList2"/>
    <dgm:cxn modelId="{4E84D702-73AC-4A5B-8974-0D86CD022657}" type="presParOf" srcId="{A14693C4-AB61-4302-9FF0-E90D806D1FBA}" destId="{F43AF51E-EB53-4607-A737-AF634785E8E2}" srcOrd="0" destOrd="0" presId="urn:microsoft.com/office/officeart/2005/8/layout/vList2"/>
    <dgm:cxn modelId="{6ADF2F94-363F-4D44-8D68-C44C3AA5AF65}" type="presParOf" srcId="{A14693C4-AB61-4302-9FF0-E90D806D1FBA}" destId="{C065ED74-11FB-4A3B-9BD6-DE787CE03489}" srcOrd="1" destOrd="0" presId="urn:microsoft.com/office/officeart/2005/8/layout/vList2"/>
    <dgm:cxn modelId="{DD25CF51-C205-4F3F-A811-1CB5930784B5}" type="presParOf" srcId="{A14693C4-AB61-4302-9FF0-E90D806D1FBA}" destId="{652BBC67-F14E-48F7-A0AE-D2BABEE1E3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7F3FB-C101-49D5-89D5-1B3A88B055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B14160D-2F46-43AD-BA25-8127964F6DA7}">
      <dgm:prSet/>
      <dgm:spPr/>
      <dgm:t>
        <a:bodyPr/>
        <a:lstStyle/>
        <a:p>
          <a:pPr rtl="0"/>
          <a:r>
            <a:rPr lang="de-AT" dirty="0" smtClean="0"/>
            <a:t>19 überlappungsfreie Kanäle</a:t>
          </a:r>
          <a:endParaRPr lang="de-AT" dirty="0"/>
        </a:p>
      </dgm:t>
    </dgm:pt>
    <dgm:pt modelId="{8473CE62-6614-4089-98F7-02042AEA1BFF}" type="parTrans" cxnId="{CA9DD386-B781-4B5E-8B4C-5C98DE71CAB3}">
      <dgm:prSet/>
      <dgm:spPr/>
      <dgm:t>
        <a:bodyPr/>
        <a:lstStyle/>
        <a:p>
          <a:endParaRPr lang="de-AT"/>
        </a:p>
      </dgm:t>
    </dgm:pt>
    <dgm:pt modelId="{2666CE0D-158A-4124-A037-32258CA3F75E}" type="sibTrans" cxnId="{CA9DD386-B781-4B5E-8B4C-5C98DE71CAB3}">
      <dgm:prSet/>
      <dgm:spPr/>
      <dgm:t>
        <a:bodyPr/>
        <a:lstStyle/>
        <a:p>
          <a:endParaRPr lang="de-AT"/>
        </a:p>
      </dgm:t>
    </dgm:pt>
    <dgm:pt modelId="{DEC6ECD7-8238-47A9-B125-E6D28C41D404}">
      <dgm:prSet/>
      <dgm:spPr/>
      <dgm:t>
        <a:bodyPr/>
        <a:lstStyle/>
        <a:p>
          <a:pPr rtl="0"/>
          <a:r>
            <a:rPr lang="de-AT" dirty="0" smtClean="0"/>
            <a:t>802 </a:t>
          </a:r>
          <a:r>
            <a:rPr lang="de-AT" dirty="0" err="1" smtClean="0"/>
            <a:t>ac</a:t>
          </a:r>
          <a:r>
            <a:rPr lang="de-AT" dirty="0" smtClean="0"/>
            <a:t> nur 5 GHz</a:t>
          </a:r>
          <a:endParaRPr lang="de-AT" dirty="0"/>
        </a:p>
      </dgm:t>
    </dgm:pt>
    <dgm:pt modelId="{EB4673C0-E4B3-41E8-9682-7F6F8F6DAF8A}" type="parTrans" cxnId="{27AE7B79-6120-4A09-97B9-F1C2FE6112B7}">
      <dgm:prSet/>
      <dgm:spPr/>
      <dgm:t>
        <a:bodyPr/>
        <a:lstStyle/>
        <a:p>
          <a:endParaRPr lang="de-AT"/>
        </a:p>
      </dgm:t>
    </dgm:pt>
    <dgm:pt modelId="{F86F45D4-2133-4544-AD8C-EC7243CF107E}" type="sibTrans" cxnId="{27AE7B79-6120-4A09-97B9-F1C2FE6112B7}">
      <dgm:prSet/>
      <dgm:spPr/>
      <dgm:t>
        <a:bodyPr/>
        <a:lstStyle/>
        <a:p>
          <a:endParaRPr lang="de-AT"/>
        </a:p>
      </dgm:t>
    </dgm:pt>
    <dgm:pt modelId="{7A067E80-CC70-4298-B662-60226B535E80}">
      <dgm:prSet/>
      <dgm:spPr/>
      <dgm:t>
        <a:bodyPr/>
        <a:lstStyle/>
        <a:p>
          <a:pPr rtl="0"/>
          <a:r>
            <a:rPr lang="de-AT" smtClean="0"/>
            <a:t>Weniger Reichweite als 2,4 GHz</a:t>
          </a:r>
          <a:endParaRPr lang="de-AT"/>
        </a:p>
      </dgm:t>
    </dgm:pt>
    <dgm:pt modelId="{0239208C-8899-47FF-8FE0-4595300D2C79}" type="parTrans" cxnId="{08A13A2E-74E9-4F60-BD18-F06A27E7570D}">
      <dgm:prSet/>
      <dgm:spPr/>
      <dgm:t>
        <a:bodyPr/>
        <a:lstStyle/>
        <a:p>
          <a:endParaRPr lang="de-AT"/>
        </a:p>
      </dgm:t>
    </dgm:pt>
    <dgm:pt modelId="{ABD75330-B851-48FD-94F7-F49F12FB925C}" type="sibTrans" cxnId="{08A13A2E-74E9-4F60-BD18-F06A27E7570D}">
      <dgm:prSet/>
      <dgm:spPr/>
      <dgm:t>
        <a:bodyPr/>
        <a:lstStyle/>
        <a:p>
          <a:endParaRPr lang="de-AT"/>
        </a:p>
      </dgm:t>
    </dgm:pt>
    <dgm:pt modelId="{53E9B672-D2ED-4153-A6FD-FEB00774C3F3}">
      <dgm:prSet/>
      <dgm:spPr/>
      <dgm:t>
        <a:bodyPr/>
        <a:lstStyle/>
        <a:p>
          <a:pPr rtl="0"/>
          <a:r>
            <a:rPr lang="de-AT" smtClean="0"/>
            <a:t>Nicht überlaufen</a:t>
          </a:r>
          <a:endParaRPr lang="de-AT"/>
        </a:p>
      </dgm:t>
    </dgm:pt>
    <dgm:pt modelId="{DDF37821-6292-4AFA-9D1E-B4EB03EDFE29}" type="parTrans" cxnId="{8755F350-7D72-4FFA-B3A1-A8380C057808}">
      <dgm:prSet/>
      <dgm:spPr/>
      <dgm:t>
        <a:bodyPr/>
        <a:lstStyle/>
        <a:p>
          <a:endParaRPr lang="de-AT"/>
        </a:p>
      </dgm:t>
    </dgm:pt>
    <dgm:pt modelId="{6BAAF7DD-AE7A-4F47-BE96-38CE1E0D6603}" type="sibTrans" cxnId="{8755F350-7D72-4FFA-B3A1-A8380C057808}">
      <dgm:prSet/>
      <dgm:spPr/>
      <dgm:t>
        <a:bodyPr/>
        <a:lstStyle/>
        <a:p>
          <a:endParaRPr lang="de-AT"/>
        </a:p>
      </dgm:t>
    </dgm:pt>
    <dgm:pt modelId="{ADEAF066-F48B-4EF8-80D4-290D453A271E}">
      <dgm:prSet/>
      <dgm:spPr/>
      <dgm:t>
        <a:bodyPr/>
        <a:lstStyle/>
        <a:p>
          <a:pPr rtl="0"/>
          <a:r>
            <a:rPr lang="de-AT" smtClean="0"/>
            <a:t>Nicht von allen Clients unterstützt</a:t>
          </a:r>
          <a:endParaRPr lang="de-AT"/>
        </a:p>
      </dgm:t>
    </dgm:pt>
    <dgm:pt modelId="{AECA549D-D38A-4FE1-B91A-C8278A2C98B3}" type="parTrans" cxnId="{6C353914-C9D2-4558-9DDB-672725DACE73}">
      <dgm:prSet/>
      <dgm:spPr/>
      <dgm:t>
        <a:bodyPr/>
        <a:lstStyle/>
        <a:p>
          <a:endParaRPr lang="de-AT"/>
        </a:p>
      </dgm:t>
    </dgm:pt>
    <dgm:pt modelId="{007ED1C9-3692-4ADE-9C1E-16F06E9C11F4}" type="sibTrans" cxnId="{6C353914-C9D2-4558-9DDB-672725DACE73}">
      <dgm:prSet/>
      <dgm:spPr/>
      <dgm:t>
        <a:bodyPr/>
        <a:lstStyle/>
        <a:p>
          <a:endParaRPr lang="de-AT"/>
        </a:p>
      </dgm:t>
    </dgm:pt>
    <dgm:pt modelId="{7B4BD1E1-B4B9-4310-88F3-995D40CA7421}" type="pres">
      <dgm:prSet presAssocID="{F777F3FB-C101-49D5-89D5-1B3A88B055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02254D0A-3701-488E-9C6D-EF773C7F9D30}" type="pres">
      <dgm:prSet presAssocID="{5B14160D-2F46-43AD-BA25-8127964F6DA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59A27D8-08A1-40AC-A2DB-F2365BFCCE27}" type="pres">
      <dgm:prSet presAssocID="{2666CE0D-158A-4124-A037-32258CA3F75E}" presName="spacer" presStyleCnt="0"/>
      <dgm:spPr/>
    </dgm:pt>
    <dgm:pt modelId="{8EEE8C3E-1E02-45BE-9FD4-EA013495A2EB}" type="pres">
      <dgm:prSet presAssocID="{DEC6ECD7-8238-47A9-B125-E6D28C41D40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4CA0515-AF13-4130-956E-5B7C73032400}" type="pres">
      <dgm:prSet presAssocID="{F86F45D4-2133-4544-AD8C-EC7243CF107E}" presName="spacer" presStyleCnt="0"/>
      <dgm:spPr/>
    </dgm:pt>
    <dgm:pt modelId="{10DADF48-4E79-4585-9D85-0CCC9821870C}" type="pres">
      <dgm:prSet presAssocID="{7A067E80-CC70-4298-B662-60226B535E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697514C-2AEA-47C8-87AB-D2501ED0419A}" type="pres">
      <dgm:prSet presAssocID="{ABD75330-B851-48FD-94F7-F49F12FB925C}" presName="spacer" presStyleCnt="0"/>
      <dgm:spPr/>
    </dgm:pt>
    <dgm:pt modelId="{B0180319-3A89-49E3-9EB4-3D496F8F3EF9}" type="pres">
      <dgm:prSet presAssocID="{53E9B672-D2ED-4153-A6FD-FEB00774C3F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CE4B398-531B-40DB-9F35-F041BC4AD51A}" type="pres">
      <dgm:prSet presAssocID="{6BAAF7DD-AE7A-4F47-BE96-38CE1E0D6603}" presName="spacer" presStyleCnt="0"/>
      <dgm:spPr/>
    </dgm:pt>
    <dgm:pt modelId="{DB2271F7-9089-4A78-91F8-BB6A34064194}" type="pres">
      <dgm:prSet presAssocID="{ADEAF066-F48B-4EF8-80D4-290D453A271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27AE7B79-6120-4A09-97B9-F1C2FE6112B7}" srcId="{F777F3FB-C101-49D5-89D5-1B3A88B05559}" destId="{DEC6ECD7-8238-47A9-B125-E6D28C41D404}" srcOrd="1" destOrd="0" parTransId="{EB4673C0-E4B3-41E8-9682-7F6F8F6DAF8A}" sibTransId="{F86F45D4-2133-4544-AD8C-EC7243CF107E}"/>
    <dgm:cxn modelId="{657D38AE-A0F4-4F0E-8404-C9305464DCD2}" type="presOf" srcId="{DEC6ECD7-8238-47A9-B125-E6D28C41D404}" destId="{8EEE8C3E-1E02-45BE-9FD4-EA013495A2EB}" srcOrd="0" destOrd="0" presId="urn:microsoft.com/office/officeart/2005/8/layout/vList2"/>
    <dgm:cxn modelId="{954EF384-1597-439C-B92F-8C71170E0D0F}" type="presOf" srcId="{5B14160D-2F46-43AD-BA25-8127964F6DA7}" destId="{02254D0A-3701-488E-9C6D-EF773C7F9D30}" srcOrd="0" destOrd="0" presId="urn:microsoft.com/office/officeart/2005/8/layout/vList2"/>
    <dgm:cxn modelId="{CA9DD386-B781-4B5E-8B4C-5C98DE71CAB3}" srcId="{F777F3FB-C101-49D5-89D5-1B3A88B05559}" destId="{5B14160D-2F46-43AD-BA25-8127964F6DA7}" srcOrd="0" destOrd="0" parTransId="{8473CE62-6614-4089-98F7-02042AEA1BFF}" sibTransId="{2666CE0D-158A-4124-A037-32258CA3F75E}"/>
    <dgm:cxn modelId="{8755F350-7D72-4FFA-B3A1-A8380C057808}" srcId="{F777F3FB-C101-49D5-89D5-1B3A88B05559}" destId="{53E9B672-D2ED-4153-A6FD-FEB00774C3F3}" srcOrd="3" destOrd="0" parTransId="{DDF37821-6292-4AFA-9D1E-B4EB03EDFE29}" sibTransId="{6BAAF7DD-AE7A-4F47-BE96-38CE1E0D6603}"/>
    <dgm:cxn modelId="{9A0F885A-E4B6-4740-9706-7A0E3087C913}" type="presOf" srcId="{F777F3FB-C101-49D5-89D5-1B3A88B05559}" destId="{7B4BD1E1-B4B9-4310-88F3-995D40CA7421}" srcOrd="0" destOrd="0" presId="urn:microsoft.com/office/officeart/2005/8/layout/vList2"/>
    <dgm:cxn modelId="{6D1DFF01-8811-4795-A08E-6655DBDE526C}" type="presOf" srcId="{53E9B672-D2ED-4153-A6FD-FEB00774C3F3}" destId="{B0180319-3A89-49E3-9EB4-3D496F8F3EF9}" srcOrd="0" destOrd="0" presId="urn:microsoft.com/office/officeart/2005/8/layout/vList2"/>
    <dgm:cxn modelId="{6C353914-C9D2-4558-9DDB-672725DACE73}" srcId="{F777F3FB-C101-49D5-89D5-1B3A88B05559}" destId="{ADEAF066-F48B-4EF8-80D4-290D453A271E}" srcOrd="4" destOrd="0" parTransId="{AECA549D-D38A-4FE1-B91A-C8278A2C98B3}" sibTransId="{007ED1C9-3692-4ADE-9C1E-16F06E9C11F4}"/>
    <dgm:cxn modelId="{B6176B95-BC1B-4302-B1E1-CF3688F9EEF8}" type="presOf" srcId="{ADEAF066-F48B-4EF8-80D4-290D453A271E}" destId="{DB2271F7-9089-4A78-91F8-BB6A34064194}" srcOrd="0" destOrd="0" presId="urn:microsoft.com/office/officeart/2005/8/layout/vList2"/>
    <dgm:cxn modelId="{2AA9DDB2-FD0B-4309-975F-7D32FCAFC07C}" type="presOf" srcId="{7A067E80-CC70-4298-B662-60226B535E80}" destId="{10DADF48-4E79-4585-9D85-0CCC9821870C}" srcOrd="0" destOrd="0" presId="urn:microsoft.com/office/officeart/2005/8/layout/vList2"/>
    <dgm:cxn modelId="{08A13A2E-74E9-4F60-BD18-F06A27E7570D}" srcId="{F777F3FB-C101-49D5-89D5-1B3A88B05559}" destId="{7A067E80-CC70-4298-B662-60226B535E80}" srcOrd="2" destOrd="0" parTransId="{0239208C-8899-47FF-8FE0-4595300D2C79}" sibTransId="{ABD75330-B851-48FD-94F7-F49F12FB925C}"/>
    <dgm:cxn modelId="{AEFFC172-1371-48FF-8A7E-7F69C4AAF37E}" type="presParOf" srcId="{7B4BD1E1-B4B9-4310-88F3-995D40CA7421}" destId="{02254D0A-3701-488E-9C6D-EF773C7F9D30}" srcOrd="0" destOrd="0" presId="urn:microsoft.com/office/officeart/2005/8/layout/vList2"/>
    <dgm:cxn modelId="{0789EB72-4D4F-4FB6-A293-9F86C9449A19}" type="presParOf" srcId="{7B4BD1E1-B4B9-4310-88F3-995D40CA7421}" destId="{E59A27D8-08A1-40AC-A2DB-F2365BFCCE27}" srcOrd="1" destOrd="0" presId="urn:microsoft.com/office/officeart/2005/8/layout/vList2"/>
    <dgm:cxn modelId="{22F44B1D-06AB-4CC8-81AC-C8E0F66ECF27}" type="presParOf" srcId="{7B4BD1E1-B4B9-4310-88F3-995D40CA7421}" destId="{8EEE8C3E-1E02-45BE-9FD4-EA013495A2EB}" srcOrd="2" destOrd="0" presId="urn:microsoft.com/office/officeart/2005/8/layout/vList2"/>
    <dgm:cxn modelId="{DDD638A6-0012-4C43-B9A4-361E4DB62FCE}" type="presParOf" srcId="{7B4BD1E1-B4B9-4310-88F3-995D40CA7421}" destId="{F4CA0515-AF13-4130-956E-5B7C73032400}" srcOrd="3" destOrd="0" presId="urn:microsoft.com/office/officeart/2005/8/layout/vList2"/>
    <dgm:cxn modelId="{929FE509-F202-4945-B552-653EA599D831}" type="presParOf" srcId="{7B4BD1E1-B4B9-4310-88F3-995D40CA7421}" destId="{10DADF48-4E79-4585-9D85-0CCC9821870C}" srcOrd="4" destOrd="0" presId="urn:microsoft.com/office/officeart/2005/8/layout/vList2"/>
    <dgm:cxn modelId="{9FE9B2FB-1D14-4E7C-B620-2326CC0B4311}" type="presParOf" srcId="{7B4BD1E1-B4B9-4310-88F3-995D40CA7421}" destId="{7697514C-2AEA-47C8-87AB-D2501ED0419A}" srcOrd="5" destOrd="0" presId="urn:microsoft.com/office/officeart/2005/8/layout/vList2"/>
    <dgm:cxn modelId="{CEFE8668-ECC6-4AA0-BDB1-F9B186C8F611}" type="presParOf" srcId="{7B4BD1E1-B4B9-4310-88F3-995D40CA7421}" destId="{B0180319-3A89-49E3-9EB4-3D496F8F3EF9}" srcOrd="6" destOrd="0" presId="urn:microsoft.com/office/officeart/2005/8/layout/vList2"/>
    <dgm:cxn modelId="{0806D91C-8347-441F-9294-2AA8BCF8F602}" type="presParOf" srcId="{7B4BD1E1-B4B9-4310-88F3-995D40CA7421}" destId="{DCE4B398-531B-40DB-9F35-F041BC4AD51A}" srcOrd="7" destOrd="0" presId="urn:microsoft.com/office/officeart/2005/8/layout/vList2"/>
    <dgm:cxn modelId="{25534F02-986B-486D-862A-EEB2E9E4A885}" type="presParOf" srcId="{7B4BD1E1-B4B9-4310-88F3-995D40CA7421}" destId="{DB2271F7-9089-4A78-91F8-BB6A340641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50AEEE-B93D-45E4-AF2C-BB41918B98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FBE296F-4979-48E7-90D6-A88D6E731C42}">
      <dgm:prSet/>
      <dgm:spPr/>
      <dgm:t>
        <a:bodyPr/>
        <a:lstStyle/>
        <a:p>
          <a:pPr rtl="0"/>
          <a:r>
            <a:rPr lang="de-AT" smtClean="0"/>
            <a:t>802.11 b</a:t>
          </a:r>
          <a:endParaRPr lang="de-AT"/>
        </a:p>
      </dgm:t>
    </dgm:pt>
    <dgm:pt modelId="{45BBF0AC-0A73-44C7-84EA-3FBCD0D638B1}" type="parTrans" cxnId="{C52DA198-E9FD-44ED-B523-EBE9E8594B0D}">
      <dgm:prSet/>
      <dgm:spPr/>
      <dgm:t>
        <a:bodyPr/>
        <a:lstStyle/>
        <a:p>
          <a:endParaRPr lang="de-AT"/>
        </a:p>
      </dgm:t>
    </dgm:pt>
    <dgm:pt modelId="{82CF6B24-61F8-44DC-A006-87CA30AC7F75}" type="sibTrans" cxnId="{C52DA198-E9FD-44ED-B523-EBE9E8594B0D}">
      <dgm:prSet/>
      <dgm:spPr/>
      <dgm:t>
        <a:bodyPr/>
        <a:lstStyle/>
        <a:p>
          <a:endParaRPr lang="de-AT"/>
        </a:p>
      </dgm:t>
    </dgm:pt>
    <dgm:pt modelId="{8C2B502A-33AA-4004-B958-453DE5175C70}">
      <dgm:prSet/>
      <dgm:spPr/>
      <dgm:t>
        <a:bodyPr/>
        <a:lstStyle/>
        <a:p>
          <a:pPr rtl="0"/>
          <a:r>
            <a:rPr lang="de-AT" smtClean="0"/>
            <a:t>802.11 g</a:t>
          </a:r>
          <a:endParaRPr lang="de-AT"/>
        </a:p>
      </dgm:t>
    </dgm:pt>
    <dgm:pt modelId="{A7BCCA32-F5A2-4355-9901-5EF519B58182}" type="parTrans" cxnId="{BF8E7C02-1DE5-4A88-A295-93B75556A31A}">
      <dgm:prSet/>
      <dgm:spPr/>
      <dgm:t>
        <a:bodyPr/>
        <a:lstStyle/>
        <a:p>
          <a:endParaRPr lang="de-AT"/>
        </a:p>
      </dgm:t>
    </dgm:pt>
    <dgm:pt modelId="{635C960E-9F46-4D9D-A00A-5CB2E16E752F}" type="sibTrans" cxnId="{BF8E7C02-1DE5-4A88-A295-93B75556A31A}">
      <dgm:prSet/>
      <dgm:spPr/>
      <dgm:t>
        <a:bodyPr/>
        <a:lstStyle/>
        <a:p>
          <a:endParaRPr lang="de-AT"/>
        </a:p>
      </dgm:t>
    </dgm:pt>
    <dgm:pt modelId="{0FA01F1D-6DF3-4F33-9287-5B7B0BF99355}">
      <dgm:prSet/>
      <dgm:spPr/>
      <dgm:t>
        <a:bodyPr/>
        <a:lstStyle/>
        <a:p>
          <a:pPr rtl="0"/>
          <a:r>
            <a:rPr lang="de-AT" dirty="0" smtClean="0"/>
            <a:t>2,4 GHz: 54 Mbit brutto </a:t>
          </a:r>
          <a:br>
            <a:rPr lang="de-AT" dirty="0" smtClean="0"/>
          </a:br>
          <a:r>
            <a:rPr lang="de-AT" dirty="0" smtClean="0">
              <a:sym typeface="Wingdings"/>
            </a:rPr>
            <a:t></a:t>
          </a:r>
          <a:r>
            <a:rPr lang="de-AT" dirty="0" smtClean="0"/>
            <a:t> 20 Mbit netto</a:t>
          </a:r>
          <a:endParaRPr lang="de-AT" dirty="0"/>
        </a:p>
      </dgm:t>
    </dgm:pt>
    <dgm:pt modelId="{4412C069-ADD3-4AFA-BBA1-89E55676326A}" type="parTrans" cxnId="{E238E61A-3395-4115-9605-178FD8467738}">
      <dgm:prSet/>
      <dgm:spPr/>
      <dgm:t>
        <a:bodyPr/>
        <a:lstStyle/>
        <a:p>
          <a:endParaRPr lang="de-AT"/>
        </a:p>
      </dgm:t>
    </dgm:pt>
    <dgm:pt modelId="{B65C0EA1-52FC-481F-AB13-B7BA8B3A029A}" type="sibTrans" cxnId="{E238E61A-3395-4115-9605-178FD8467738}">
      <dgm:prSet/>
      <dgm:spPr/>
      <dgm:t>
        <a:bodyPr/>
        <a:lstStyle/>
        <a:p>
          <a:endParaRPr lang="de-AT"/>
        </a:p>
      </dgm:t>
    </dgm:pt>
    <dgm:pt modelId="{F2ECFF89-8B3E-4367-B5AC-7CD99DDE374E}">
      <dgm:prSet/>
      <dgm:spPr/>
      <dgm:t>
        <a:bodyPr/>
        <a:lstStyle/>
        <a:p>
          <a:pPr rtl="0"/>
          <a:r>
            <a:rPr lang="de-AT" dirty="0" smtClean="0"/>
            <a:t>2,4 GHz: 11 Mbit brutto </a:t>
          </a:r>
          <a:br>
            <a:rPr lang="de-AT" dirty="0" smtClean="0"/>
          </a:br>
          <a:r>
            <a:rPr lang="de-AT" dirty="0" smtClean="0">
              <a:sym typeface="Wingdings"/>
            </a:rPr>
            <a:t></a:t>
          </a:r>
          <a:r>
            <a:rPr lang="de-AT" dirty="0" smtClean="0"/>
            <a:t> 5 Mbit netto</a:t>
          </a:r>
          <a:endParaRPr lang="de-AT" dirty="0"/>
        </a:p>
      </dgm:t>
    </dgm:pt>
    <dgm:pt modelId="{79AB0C2F-4FF7-4FF1-A5EB-753EB5983028}" type="parTrans" cxnId="{43481894-54AC-4723-BA2F-4DBF80DCD4DC}">
      <dgm:prSet/>
      <dgm:spPr/>
      <dgm:t>
        <a:bodyPr/>
        <a:lstStyle/>
        <a:p>
          <a:endParaRPr lang="de-AT"/>
        </a:p>
      </dgm:t>
    </dgm:pt>
    <dgm:pt modelId="{7F332557-67F2-490A-BDEA-9B1E670B15DF}" type="sibTrans" cxnId="{43481894-54AC-4723-BA2F-4DBF80DCD4DC}">
      <dgm:prSet/>
      <dgm:spPr/>
      <dgm:t>
        <a:bodyPr/>
        <a:lstStyle/>
        <a:p>
          <a:endParaRPr lang="de-AT"/>
        </a:p>
      </dgm:t>
    </dgm:pt>
    <dgm:pt modelId="{C42C67D6-18B7-4E8E-8FFD-F0954B4D47C0}">
      <dgm:prSet/>
      <dgm:spPr/>
      <dgm:t>
        <a:bodyPr/>
        <a:lstStyle/>
        <a:p>
          <a:pPr rtl="0"/>
          <a:r>
            <a:rPr lang="de-AT" dirty="0" smtClean="0"/>
            <a:t>Proprietär 108 Mbit brutto</a:t>
          </a:r>
          <a:endParaRPr lang="de-AT" dirty="0"/>
        </a:p>
      </dgm:t>
    </dgm:pt>
    <dgm:pt modelId="{C79687A9-E0B4-4556-8E29-BF4D8B567053}" type="parTrans" cxnId="{5FA40710-62B8-44F0-A550-1836B98039E1}">
      <dgm:prSet/>
      <dgm:spPr/>
      <dgm:t>
        <a:bodyPr/>
        <a:lstStyle/>
        <a:p>
          <a:endParaRPr lang="de-AT"/>
        </a:p>
      </dgm:t>
    </dgm:pt>
    <dgm:pt modelId="{0565EFBF-769E-4442-ACA9-23C86B116B03}" type="sibTrans" cxnId="{5FA40710-62B8-44F0-A550-1836B98039E1}">
      <dgm:prSet/>
      <dgm:spPr/>
      <dgm:t>
        <a:bodyPr/>
        <a:lstStyle/>
        <a:p>
          <a:endParaRPr lang="de-AT"/>
        </a:p>
      </dgm:t>
    </dgm:pt>
    <dgm:pt modelId="{8DFFE44D-60D6-4353-B92E-EF6A45E85E6C}" type="pres">
      <dgm:prSet presAssocID="{B850AEEE-B93D-45E4-AF2C-BB41918B9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87458ACC-D748-4CA3-949E-857F474D7833}" type="pres">
      <dgm:prSet presAssocID="{CFBE296F-4979-48E7-90D6-A88D6E731C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5238D74-D240-4E7D-BA3F-C94BCFBE43C1}" type="pres">
      <dgm:prSet presAssocID="{CFBE296F-4979-48E7-90D6-A88D6E731C4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D494C0F-D921-4133-83CE-0A0C271B98C4}" type="pres">
      <dgm:prSet presAssocID="{8C2B502A-33AA-4004-B958-453DE5175C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0F25B34-209E-4CE3-AD98-39032846DE7D}" type="pres">
      <dgm:prSet presAssocID="{8C2B502A-33AA-4004-B958-453DE5175C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9D3406F-02A9-40FA-A4EC-339CEC02BE44}" type="presOf" srcId="{8C2B502A-33AA-4004-B958-453DE5175C70}" destId="{7D494C0F-D921-4133-83CE-0A0C271B98C4}" srcOrd="0" destOrd="0" presId="urn:microsoft.com/office/officeart/2005/8/layout/vList2"/>
    <dgm:cxn modelId="{C52DA198-E9FD-44ED-B523-EBE9E8594B0D}" srcId="{B850AEEE-B93D-45E4-AF2C-BB41918B9807}" destId="{CFBE296F-4979-48E7-90D6-A88D6E731C42}" srcOrd="0" destOrd="0" parTransId="{45BBF0AC-0A73-44C7-84EA-3FBCD0D638B1}" sibTransId="{82CF6B24-61F8-44DC-A006-87CA30AC7F75}"/>
    <dgm:cxn modelId="{43481894-54AC-4723-BA2F-4DBF80DCD4DC}" srcId="{CFBE296F-4979-48E7-90D6-A88D6E731C42}" destId="{F2ECFF89-8B3E-4367-B5AC-7CD99DDE374E}" srcOrd="0" destOrd="0" parTransId="{79AB0C2F-4FF7-4FF1-A5EB-753EB5983028}" sibTransId="{7F332557-67F2-490A-BDEA-9B1E670B15DF}"/>
    <dgm:cxn modelId="{5FA40710-62B8-44F0-A550-1836B98039E1}" srcId="{8C2B502A-33AA-4004-B958-453DE5175C70}" destId="{C42C67D6-18B7-4E8E-8FFD-F0954B4D47C0}" srcOrd="1" destOrd="0" parTransId="{C79687A9-E0B4-4556-8E29-BF4D8B567053}" sibTransId="{0565EFBF-769E-4442-ACA9-23C86B116B03}"/>
    <dgm:cxn modelId="{E238E61A-3395-4115-9605-178FD8467738}" srcId="{8C2B502A-33AA-4004-B958-453DE5175C70}" destId="{0FA01F1D-6DF3-4F33-9287-5B7B0BF99355}" srcOrd="0" destOrd="0" parTransId="{4412C069-ADD3-4AFA-BBA1-89E55676326A}" sibTransId="{B65C0EA1-52FC-481F-AB13-B7BA8B3A029A}"/>
    <dgm:cxn modelId="{F425D80E-127D-43FF-AE7D-024DD00196A3}" type="presOf" srcId="{CFBE296F-4979-48E7-90D6-A88D6E731C42}" destId="{87458ACC-D748-4CA3-949E-857F474D7833}" srcOrd="0" destOrd="0" presId="urn:microsoft.com/office/officeart/2005/8/layout/vList2"/>
    <dgm:cxn modelId="{9AED80EA-8890-47F8-9383-40991990CAE9}" type="presOf" srcId="{F2ECFF89-8B3E-4367-B5AC-7CD99DDE374E}" destId="{35238D74-D240-4E7D-BA3F-C94BCFBE43C1}" srcOrd="0" destOrd="0" presId="urn:microsoft.com/office/officeart/2005/8/layout/vList2"/>
    <dgm:cxn modelId="{73E5B82D-AB3A-4493-AB8A-A514D36A90E4}" type="presOf" srcId="{C42C67D6-18B7-4E8E-8FFD-F0954B4D47C0}" destId="{80F25B34-209E-4CE3-AD98-39032846DE7D}" srcOrd="0" destOrd="1" presId="urn:microsoft.com/office/officeart/2005/8/layout/vList2"/>
    <dgm:cxn modelId="{F9C2EDD9-123F-4464-BA84-14AF636A4E3C}" type="presOf" srcId="{B850AEEE-B93D-45E4-AF2C-BB41918B9807}" destId="{8DFFE44D-60D6-4353-B92E-EF6A45E85E6C}" srcOrd="0" destOrd="0" presId="urn:microsoft.com/office/officeart/2005/8/layout/vList2"/>
    <dgm:cxn modelId="{BF8E7C02-1DE5-4A88-A295-93B75556A31A}" srcId="{B850AEEE-B93D-45E4-AF2C-BB41918B9807}" destId="{8C2B502A-33AA-4004-B958-453DE5175C70}" srcOrd="1" destOrd="0" parTransId="{A7BCCA32-F5A2-4355-9901-5EF519B58182}" sibTransId="{635C960E-9F46-4D9D-A00A-5CB2E16E752F}"/>
    <dgm:cxn modelId="{7D7C4672-C13B-4FB8-BBE2-0D8089074E45}" type="presOf" srcId="{0FA01F1D-6DF3-4F33-9287-5B7B0BF99355}" destId="{80F25B34-209E-4CE3-AD98-39032846DE7D}" srcOrd="0" destOrd="0" presId="urn:microsoft.com/office/officeart/2005/8/layout/vList2"/>
    <dgm:cxn modelId="{BD0E6FC7-0778-412B-B81F-BA66A94F0260}" type="presParOf" srcId="{8DFFE44D-60D6-4353-B92E-EF6A45E85E6C}" destId="{87458ACC-D748-4CA3-949E-857F474D7833}" srcOrd="0" destOrd="0" presId="urn:microsoft.com/office/officeart/2005/8/layout/vList2"/>
    <dgm:cxn modelId="{35B79E29-CA7A-451F-AD54-4EE11E8436BC}" type="presParOf" srcId="{8DFFE44D-60D6-4353-B92E-EF6A45E85E6C}" destId="{35238D74-D240-4E7D-BA3F-C94BCFBE43C1}" srcOrd="1" destOrd="0" presId="urn:microsoft.com/office/officeart/2005/8/layout/vList2"/>
    <dgm:cxn modelId="{D79A3750-74E3-4901-B4C8-11901C788201}" type="presParOf" srcId="{8DFFE44D-60D6-4353-B92E-EF6A45E85E6C}" destId="{7D494C0F-D921-4133-83CE-0A0C271B98C4}" srcOrd="2" destOrd="0" presId="urn:microsoft.com/office/officeart/2005/8/layout/vList2"/>
    <dgm:cxn modelId="{1DE327FF-A822-40E5-9E5C-6CD48BEBBE5D}" type="presParOf" srcId="{8DFFE44D-60D6-4353-B92E-EF6A45E85E6C}" destId="{80F25B34-209E-4CE3-AD98-39032846DE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50AEEE-B93D-45E4-AF2C-BB41918B98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78BDD35-4BE0-43E9-A67B-1260504A7193}">
      <dgm:prSet/>
      <dgm:spPr/>
      <dgm:t>
        <a:bodyPr/>
        <a:lstStyle/>
        <a:p>
          <a:pPr rtl="0"/>
          <a:r>
            <a:rPr lang="de-AT" dirty="0" smtClean="0"/>
            <a:t>802.11 n</a:t>
          </a:r>
          <a:endParaRPr lang="de-AT" dirty="0"/>
        </a:p>
      </dgm:t>
    </dgm:pt>
    <dgm:pt modelId="{2B88EDBD-FE31-4274-A1E8-C59299E1FDEC}" type="parTrans" cxnId="{7FD27279-AFC2-46C5-9343-8985B89A611F}">
      <dgm:prSet/>
      <dgm:spPr/>
      <dgm:t>
        <a:bodyPr/>
        <a:lstStyle/>
        <a:p>
          <a:endParaRPr lang="de-AT"/>
        </a:p>
      </dgm:t>
    </dgm:pt>
    <dgm:pt modelId="{FF5F0866-9FB9-4041-9DE9-60BDC1051E9C}" type="sibTrans" cxnId="{7FD27279-AFC2-46C5-9343-8985B89A611F}">
      <dgm:prSet/>
      <dgm:spPr/>
      <dgm:t>
        <a:bodyPr/>
        <a:lstStyle/>
        <a:p>
          <a:endParaRPr lang="de-AT"/>
        </a:p>
      </dgm:t>
    </dgm:pt>
    <dgm:pt modelId="{DEED6659-0444-4C7A-A4FE-D7EFB72ACFF2}">
      <dgm:prSet/>
      <dgm:spPr/>
      <dgm:t>
        <a:bodyPr/>
        <a:lstStyle/>
        <a:p>
          <a:pPr rtl="0"/>
          <a:r>
            <a:rPr lang="de-AT" dirty="0" smtClean="0"/>
            <a:t>5 GHz: 600 Mbit brutto (MIMO)</a:t>
          </a:r>
          <a:br>
            <a:rPr lang="de-AT" dirty="0" smtClean="0"/>
          </a:br>
          <a:r>
            <a:rPr lang="de-AT" dirty="0" smtClean="0">
              <a:sym typeface="Wingdings"/>
            </a:rPr>
            <a:t></a:t>
          </a:r>
          <a:r>
            <a:rPr lang="de-AT" dirty="0" smtClean="0"/>
            <a:t> 240 Mbit netto </a:t>
          </a:r>
          <a:endParaRPr lang="de-AT" dirty="0"/>
        </a:p>
      </dgm:t>
    </dgm:pt>
    <dgm:pt modelId="{06C655A6-F548-440B-ABDE-AC8D07497562}" type="parTrans" cxnId="{B8952D42-0040-4F8C-86A6-7FE40DD0A146}">
      <dgm:prSet/>
      <dgm:spPr/>
      <dgm:t>
        <a:bodyPr/>
        <a:lstStyle/>
        <a:p>
          <a:endParaRPr lang="de-AT"/>
        </a:p>
      </dgm:t>
    </dgm:pt>
    <dgm:pt modelId="{62856617-3A68-453F-8410-A591E4F8C9B2}" type="sibTrans" cxnId="{B8952D42-0040-4F8C-86A6-7FE40DD0A146}">
      <dgm:prSet/>
      <dgm:spPr/>
      <dgm:t>
        <a:bodyPr/>
        <a:lstStyle/>
        <a:p>
          <a:endParaRPr lang="de-AT"/>
        </a:p>
      </dgm:t>
    </dgm:pt>
    <dgm:pt modelId="{03A77BA6-5DD8-4D86-BF86-2D4FBB5675C1}">
      <dgm:prSet/>
      <dgm:spPr/>
      <dgm:t>
        <a:bodyPr/>
        <a:lstStyle/>
        <a:p>
          <a:pPr rtl="0"/>
          <a:r>
            <a:rPr lang="de-AT" dirty="0" smtClean="0"/>
            <a:t>802.11 </a:t>
          </a:r>
          <a:r>
            <a:rPr lang="de-AT" dirty="0" err="1" smtClean="0"/>
            <a:t>ac</a:t>
          </a:r>
          <a:r>
            <a:rPr lang="de-AT" dirty="0" smtClean="0"/>
            <a:t> (2013)</a:t>
          </a:r>
          <a:endParaRPr lang="de-AT" dirty="0"/>
        </a:p>
      </dgm:t>
    </dgm:pt>
    <dgm:pt modelId="{ABBB3315-67D9-43F4-8181-CE31D1AE1DC1}" type="parTrans" cxnId="{F2CEB8B4-5736-45E8-9D1B-4BF7F707E537}">
      <dgm:prSet/>
      <dgm:spPr/>
      <dgm:t>
        <a:bodyPr/>
        <a:lstStyle/>
        <a:p>
          <a:endParaRPr lang="de-AT"/>
        </a:p>
      </dgm:t>
    </dgm:pt>
    <dgm:pt modelId="{5DE47904-9D4E-429C-A227-46ED974BC5F4}" type="sibTrans" cxnId="{F2CEB8B4-5736-45E8-9D1B-4BF7F707E537}">
      <dgm:prSet/>
      <dgm:spPr/>
      <dgm:t>
        <a:bodyPr/>
        <a:lstStyle/>
        <a:p>
          <a:endParaRPr lang="de-AT"/>
        </a:p>
      </dgm:t>
    </dgm:pt>
    <dgm:pt modelId="{4B209E87-DBFA-46B1-AD04-F5CFAFDF67C8}">
      <dgm:prSet/>
      <dgm:spPr/>
      <dgm:t>
        <a:bodyPr/>
        <a:lstStyle/>
        <a:p>
          <a:pPr rtl="0"/>
          <a:r>
            <a:rPr lang="de-AT" dirty="0" smtClean="0"/>
            <a:t>5 GHz: 6900 Mbit brutto (8x8 MIMO)</a:t>
          </a:r>
          <a:br>
            <a:rPr lang="de-AT" dirty="0" smtClean="0"/>
          </a:br>
          <a:r>
            <a:rPr lang="de-AT" dirty="0" smtClean="0">
              <a:sym typeface="Wingdings" pitchFamily="2" charset="2"/>
            </a:rPr>
            <a:t> … ?</a:t>
          </a:r>
          <a:endParaRPr lang="de-AT" dirty="0"/>
        </a:p>
      </dgm:t>
    </dgm:pt>
    <dgm:pt modelId="{2EF3CF39-CCA9-45BF-AF5C-6CC002C6CCFC}" type="parTrans" cxnId="{D0EA81B2-CEF7-4E54-BBD2-6FFB523B8096}">
      <dgm:prSet/>
      <dgm:spPr/>
      <dgm:t>
        <a:bodyPr/>
        <a:lstStyle/>
        <a:p>
          <a:endParaRPr lang="de-AT"/>
        </a:p>
      </dgm:t>
    </dgm:pt>
    <dgm:pt modelId="{71025B55-2882-4D2D-94CB-25246E30E1E6}" type="sibTrans" cxnId="{D0EA81B2-CEF7-4E54-BBD2-6FFB523B8096}">
      <dgm:prSet/>
      <dgm:spPr/>
      <dgm:t>
        <a:bodyPr/>
        <a:lstStyle/>
        <a:p>
          <a:endParaRPr lang="de-AT"/>
        </a:p>
      </dgm:t>
    </dgm:pt>
    <dgm:pt modelId="{ACBA5AEC-96D1-43FE-A79F-6DF0789009B2}">
      <dgm:prSet/>
      <dgm:spPr/>
      <dgm:t>
        <a:bodyPr/>
        <a:lstStyle/>
        <a:p>
          <a:pPr rtl="0"/>
          <a:r>
            <a:rPr lang="de-AT" dirty="0" smtClean="0"/>
            <a:t>2,4 GHz: 300 Mbit brutto (MIMO)</a:t>
          </a:r>
          <a:br>
            <a:rPr lang="de-AT" dirty="0" smtClean="0"/>
          </a:br>
          <a:r>
            <a:rPr lang="de-AT" dirty="0" smtClean="0">
              <a:sym typeface="Wingdings" panose="05000000000000000000" pitchFamily="2" charset="2"/>
            </a:rPr>
            <a:t> 120 Mbit netto</a:t>
          </a:r>
          <a:endParaRPr lang="de-AT" dirty="0"/>
        </a:p>
      </dgm:t>
    </dgm:pt>
    <dgm:pt modelId="{72932269-41AE-4371-AEAC-98AF821CF653}" type="parTrans" cxnId="{4E783312-4869-41AF-B87D-BEFCEDAEE43F}">
      <dgm:prSet/>
      <dgm:spPr/>
      <dgm:t>
        <a:bodyPr/>
        <a:lstStyle/>
        <a:p>
          <a:endParaRPr lang="de-AT"/>
        </a:p>
      </dgm:t>
    </dgm:pt>
    <dgm:pt modelId="{C94D104C-4688-4B01-8CF4-907F34EADC4A}" type="sibTrans" cxnId="{4E783312-4869-41AF-B87D-BEFCEDAEE43F}">
      <dgm:prSet/>
      <dgm:spPr/>
      <dgm:t>
        <a:bodyPr/>
        <a:lstStyle/>
        <a:p>
          <a:endParaRPr lang="de-AT"/>
        </a:p>
      </dgm:t>
    </dgm:pt>
    <dgm:pt modelId="{8DFFE44D-60D6-4353-B92E-EF6A45E85E6C}" type="pres">
      <dgm:prSet presAssocID="{B850AEEE-B93D-45E4-AF2C-BB41918B9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B471A94B-6E2E-4E9E-9BDF-2451590363DD}" type="pres">
      <dgm:prSet presAssocID="{C78BDD35-4BE0-43E9-A67B-1260504A71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A50B6A9-CEAF-4451-AC3A-1E5CEA3AC326}" type="pres">
      <dgm:prSet presAssocID="{C78BDD35-4BE0-43E9-A67B-1260504A71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6A9DE7B-9A7B-4120-A0CB-5BDDFEE58410}" type="pres">
      <dgm:prSet presAssocID="{03A77BA6-5DD8-4D86-BF86-2D4FBB5675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0454DDF-1FDD-4EB2-8136-672E09BE3ED5}" type="pres">
      <dgm:prSet presAssocID="{03A77BA6-5DD8-4D86-BF86-2D4FBB5675C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1C8D37C8-013D-491D-93C8-5ACD2DD9A013}" type="presOf" srcId="{DEED6659-0444-4C7A-A4FE-D7EFB72ACFF2}" destId="{2A50B6A9-CEAF-4451-AC3A-1E5CEA3AC326}" srcOrd="0" destOrd="1" presId="urn:microsoft.com/office/officeart/2005/8/layout/vList2"/>
    <dgm:cxn modelId="{B8952D42-0040-4F8C-86A6-7FE40DD0A146}" srcId="{C78BDD35-4BE0-43E9-A67B-1260504A7193}" destId="{DEED6659-0444-4C7A-A4FE-D7EFB72ACFF2}" srcOrd="1" destOrd="0" parTransId="{06C655A6-F548-440B-ABDE-AC8D07497562}" sibTransId="{62856617-3A68-453F-8410-A591E4F8C9B2}"/>
    <dgm:cxn modelId="{A4C60D50-9AA2-4AD6-976A-DD1B571E7A8F}" type="presOf" srcId="{03A77BA6-5DD8-4D86-BF86-2D4FBB5675C1}" destId="{06A9DE7B-9A7B-4120-A0CB-5BDDFEE58410}" srcOrd="0" destOrd="0" presId="urn:microsoft.com/office/officeart/2005/8/layout/vList2"/>
    <dgm:cxn modelId="{D0EA81B2-CEF7-4E54-BBD2-6FFB523B8096}" srcId="{03A77BA6-5DD8-4D86-BF86-2D4FBB5675C1}" destId="{4B209E87-DBFA-46B1-AD04-F5CFAFDF67C8}" srcOrd="0" destOrd="0" parTransId="{2EF3CF39-CCA9-45BF-AF5C-6CC002C6CCFC}" sibTransId="{71025B55-2882-4D2D-94CB-25246E30E1E6}"/>
    <dgm:cxn modelId="{5BE22BB4-68C6-4566-9CC4-038D94F68175}" type="presOf" srcId="{B850AEEE-B93D-45E4-AF2C-BB41918B9807}" destId="{8DFFE44D-60D6-4353-B92E-EF6A45E85E6C}" srcOrd="0" destOrd="0" presId="urn:microsoft.com/office/officeart/2005/8/layout/vList2"/>
    <dgm:cxn modelId="{222C30FA-6E01-4A01-BCFF-F5CDAEC9471E}" type="presOf" srcId="{C78BDD35-4BE0-43E9-A67B-1260504A7193}" destId="{B471A94B-6E2E-4E9E-9BDF-2451590363DD}" srcOrd="0" destOrd="0" presId="urn:microsoft.com/office/officeart/2005/8/layout/vList2"/>
    <dgm:cxn modelId="{7FD27279-AFC2-46C5-9343-8985B89A611F}" srcId="{B850AEEE-B93D-45E4-AF2C-BB41918B9807}" destId="{C78BDD35-4BE0-43E9-A67B-1260504A7193}" srcOrd="0" destOrd="0" parTransId="{2B88EDBD-FE31-4274-A1E8-C59299E1FDEC}" sibTransId="{FF5F0866-9FB9-4041-9DE9-60BDC1051E9C}"/>
    <dgm:cxn modelId="{4E783312-4869-41AF-B87D-BEFCEDAEE43F}" srcId="{C78BDD35-4BE0-43E9-A67B-1260504A7193}" destId="{ACBA5AEC-96D1-43FE-A79F-6DF0789009B2}" srcOrd="0" destOrd="0" parTransId="{72932269-41AE-4371-AEAC-98AF821CF653}" sibTransId="{C94D104C-4688-4B01-8CF4-907F34EADC4A}"/>
    <dgm:cxn modelId="{148308F2-B7FC-4BA7-9668-E59BB8C21E01}" type="presOf" srcId="{4B209E87-DBFA-46B1-AD04-F5CFAFDF67C8}" destId="{F0454DDF-1FDD-4EB2-8136-672E09BE3ED5}" srcOrd="0" destOrd="0" presId="urn:microsoft.com/office/officeart/2005/8/layout/vList2"/>
    <dgm:cxn modelId="{F2CEB8B4-5736-45E8-9D1B-4BF7F707E537}" srcId="{B850AEEE-B93D-45E4-AF2C-BB41918B9807}" destId="{03A77BA6-5DD8-4D86-BF86-2D4FBB5675C1}" srcOrd="1" destOrd="0" parTransId="{ABBB3315-67D9-43F4-8181-CE31D1AE1DC1}" sibTransId="{5DE47904-9D4E-429C-A227-46ED974BC5F4}"/>
    <dgm:cxn modelId="{2AD44F72-F409-4358-8A27-4A93CE3DC9C4}" type="presOf" srcId="{ACBA5AEC-96D1-43FE-A79F-6DF0789009B2}" destId="{2A50B6A9-CEAF-4451-AC3A-1E5CEA3AC326}" srcOrd="0" destOrd="0" presId="urn:microsoft.com/office/officeart/2005/8/layout/vList2"/>
    <dgm:cxn modelId="{72BB931C-2170-45E3-BFF5-4A294A106126}" type="presParOf" srcId="{8DFFE44D-60D6-4353-B92E-EF6A45E85E6C}" destId="{B471A94B-6E2E-4E9E-9BDF-2451590363DD}" srcOrd="0" destOrd="0" presId="urn:microsoft.com/office/officeart/2005/8/layout/vList2"/>
    <dgm:cxn modelId="{06813F2D-9C49-4A98-81F9-780B40E18D0B}" type="presParOf" srcId="{8DFFE44D-60D6-4353-B92E-EF6A45E85E6C}" destId="{2A50B6A9-CEAF-4451-AC3A-1E5CEA3AC326}" srcOrd="1" destOrd="0" presId="urn:microsoft.com/office/officeart/2005/8/layout/vList2"/>
    <dgm:cxn modelId="{36AED81C-328E-4295-9146-D1C4109EF34F}" type="presParOf" srcId="{8DFFE44D-60D6-4353-B92E-EF6A45E85E6C}" destId="{06A9DE7B-9A7B-4120-A0CB-5BDDFEE58410}" srcOrd="2" destOrd="0" presId="urn:microsoft.com/office/officeart/2005/8/layout/vList2"/>
    <dgm:cxn modelId="{71347CA2-BE5C-49BC-B380-7C1E6E4EF0AC}" type="presParOf" srcId="{8DFFE44D-60D6-4353-B92E-EF6A45E85E6C}" destId="{F0454DDF-1FDD-4EB2-8136-672E09BE3E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F626CA-5D3F-4633-A15E-6DEA36304A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5F7EF0-1C46-483B-8E40-D60100E601BD}">
      <dgm:prSet/>
      <dgm:spPr/>
      <dgm:t>
        <a:bodyPr/>
        <a:lstStyle/>
        <a:p>
          <a:pPr rtl="0"/>
          <a:r>
            <a:rPr lang="de-AT" dirty="0" smtClean="0"/>
            <a:t>Versorgungsbereich, Datenrate?</a:t>
          </a:r>
          <a:endParaRPr lang="de-DE" dirty="0"/>
        </a:p>
      </dgm:t>
    </dgm:pt>
    <dgm:pt modelId="{35E52592-9718-47BF-86ED-5C5B8DCE57AD}" type="parTrans" cxnId="{17FD4BF4-653D-4D95-A5C4-CD0875133F78}">
      <dgm:prSet/>
      <dgm:spPr/>
      <dgm:t>
        <a:bodyPr/>
        <a:lstStyle/>
        <a:p>
          <a:endParaRPr lang="de-DE"/>
        </a:p>
      </dgm:t>
    </dgm:pt>
    <dgm:pt modelId="{85A9DE6F-1828-4E0B-B93E-6B72751B1F8D}" type="sibTrans" cxnId="{17FD4BF4-653D-4D95-A5C4-CD0875133F78}">
      <dgm:prSet/>
      <dgm:spPr/>
      <dgm:t>
        <a:bodyPr/>
        <a:lstStyle/>
        <a:p>
          <a:endParaRPr lang="de-DE"/>
        </a:p>
      </dgm:t>
    </dgm:pt>
    <dgm:pt modelId="{91115476-A567-43BF-BDFD-5C2BB046D4C4}">
      <dgm:prSet/>
      <dgm:spPr/>
      <dgm:t>
        <a:bodyPr/>
        <a:lstStyle/>
        <a:p>
          <a:pPr rtl="0"/>
          <a:r>
            <a:rPr lang="de-AT" smtClean="0"/>
            <a:t>Erweiterbarkeit?</a:t>
          </a:r>
          <a:endParaRPr lang="de-DE"/>
        </a:p>
      </dgm:t>
    </dgm:pt>
    <dgm:pt modelId="{B6053127-3D09-4FA9-B3A9-141EB9A4B91F}" type="parTrans" cxnId="{36AA133A-77CD-46CA-8F23-77852E9E74FF}">
      <dgm:prSet/>
      <dgm:spPr/>
      <dgm:t>
        <a:bodyPr/>
        <a:lstStyle/>
        <a:p>
          <a:endParaRPr lang="de-DE"/>
        </a:p>
      </dgm:t>
    </dgm:pt>
    <dgm:pt modelId="{1140FD80-21A2-4206-8F6C-C7B7F86F0A5D}" type="sibTrans" cxnId="{36AA133A-77CD-46CA-8F23-77852E9E74FF}">
      <dgm:prSet/>
      <dgm:spPr/>
      <dgm:t>
        <a:bodyPr/>
        <a:lstStyle/>
        <a:p>
          <a:endParaRPr lang="de-DE"/>
        </a:p>
      </dgm:t>
    </dgm:pt>
    <dgm:pt modelId="{36E8F6AE-4BD1-4470-8886-CC5780C6AE24}">
      <dgm:prSet/>
      <dgm:spPr/>
      <dgm:t>
        <a:bodyPr/>
        <a:lstStyle/>
        <a:p>
          <a:pPr rtl="0"/>
          <a:r>
            <a:rPr lang="de-AT" smtClean="0"/>
            <a:t>Einhaltung von Sicherheitsstandards</a:t>
          </a:r>
          <a:endParaRPr lang="de-DE"/>
        </a:p>
      </dgm:t>
    </dgm:pt>
    <dgm:pt modelId="{8DB4A1C2-3C83-48E5-9D49-1C1CE780CD3E}" type="parTrans" cxnId="{F40DFF21-5F6F-4FE9-B2F8-9CD32D5D8D98}">
      <dgm:prSet/>
      <dgm:spPr/>
      <dgm:t>
        <a:bodyPr/>
        <a:lstStyle/>
        <a:p>
          <a:endParaRPr lang="de-DE"/>
        </a:p>
      </dgm:t>
    </dgm:pt>
    <dgm:pt modelId="{6CA704CF-5D53-4CAC-B639-6CDAE09FF1F4}" type="sibTrans" cxnId="{F40DFF21-5F6F-4FE9-B2F8-9CD32D5D8D98}">
      <dgm:prSet/>
      <dgm:spPr/>
      <dgm:t>
        <a:bodyPr/>
        <a:lstStyle/>
        <a:p>
          <a:endParaRPr lang="de-DE"/>
        </a:p>
      </dgm:t>
    </dgm:pt>
    <dgm:pt modelId="{5F80365A-32D9-4AB5-A5C6-27D383EDA7EC}">
      <dgm:prSet/>
      <dgm:spPr/>
      <dgm:t>
        <a:bodyPr/>
        <a:lstStyle/>
        <a:p>
          <a:pPr rtl="0"/>
          <a:r>
            <a:rPr lang="de-AT" smtClean="0"/>
            <a:t>Kosten für Schulerhalter</a:t>
          </a:r>
          <a:endParaRPr lang="de-DE"/>
        </a:p>
      </dgm:t>
    </dgm:pt>
    <dgm:pt modelId="{237BA83E-08FC-4FEB-B2BC-7986C30D3BA1}" type="parTrans" cxnId="{954CA95C-840E-4408-88F1-A6F8C1D4A5EE}">
      <dgm:prSet/>
      <dgm:spPr/>
      <dgm:t>
        <a:bodyPr/>
        <a:lstStyle/>
        <a:p>
          <a:endParaRPr lang="de-DE"/>
        </a:p>
      </dgm:t>
    </dgm:pt>
    <dgm:pt modelId="{E07C26CA-1054-4C9B-A160-E1B743803753}" type="sibTrans" cxnId="{954CA95C-840E-4408-88F1-A6F8C1D4A5EE}">
      <dgm:prSet/>
      <dgm:spPr/>
      <dgm:t>
        <a:bodyPr/>
        <a:lstStyle/>
        <a:p>
          <a:endParaRPr lang="de-DE"/>
        </a:p>
      </dgm:t>
    </dgm:pt>
    <dgm:pt modelId="{21B0EFC6-49B8-4246-8BE4-59DA6E38FCF8}">
      <dgm:prSet/>
      <dgm:spPr/>
      <dgm:t>
        <a:bodyPr/>
        <a:lstStyle/>
        <a:p>
          <a:pPr rtl="0"/>
          <a:r>
            <a:rPr lang="de-AT" dirty="0" smtClean="0"/>
            <a:t>Wer bekommt Zugang zum WLAN?</a:t>
          </a:r>
        </a:p>
      </dgm:t>
    </dgm:pt>
    <dgm:pt modelId="{5483249D-1992-48B6-969D-125BA029545F}" type="parTrans" cxnId="{E27E5530-02E8-4442-9102-4D1EEED484BD}">
      <dgm:prSet/>
      <dgm:spPr/>
      <dgm:t>
        <a:bodyPr/>
        <a:lstStyle/>
        <a:p>
          <a:endParaRPr lang="de-DE"/>
        </a:p>
      </dgm:t>
    </dgm:pt>
    <dgm:pt modelId="{2A51E0AD-9789-420D-B197-969094CAE528}" type="sibTrans" cxnId="{E27E5530-02E8-4442-9102-4D1EEED484BD}">
      <dgm:prSet/>
      <dgm:spPr/>
      <dgm:t>
        <a:bodyPr/>
        <a:lstStyle/>
        <a:p>
          <a:endParaRPr lang="de-DE"/>
        </a:p>
      </dgm:t>
    </dgm:pt>
    <dgm:pt modelId="{C1059338-6A2D-443F-9960-271AF6EA3309}">
      <dgm:prSet/>
      <dgm:spPr/>
      <dgm:t>
        <a:bodyPr/>
        <a:lstStyle/>
        <a:p>
          <a:pPr rtl="0"/>
          <a:r>
            <a:rPr lang="de-AT" dirty="0" smtClean="0"/>
            <a:t>Beschränkung der Bandbreite?</a:t>
          </a:r>
        </a:p>
      </dgm:t>
    </dgm:pt>
    <dgm:pt modelId="{66A88A45-B5D5-43AC-AA6B-754327A12E68}" type="parTrans" cxnId="{65B5FA4A-C6AC-4FBE-B1C9-EF95C475EEA6}">
      <dgm:prSet/>
      <dgm:spPr/>
      <dgm:t>
        <a:bodyPr/>
        <a:lstStyle/>
        <a:p>
          <a:endParaRPr lang="de-AT"/>
        </a:p>
      </dgm:t>
    </dgm:pt>
    <dgm:pt modelId="{FAB4424F-59D6-4833-B836-BF1CF9A786D1}" type="sibTrans" cxnId="{65B5FA4A-C6AC-4FBE-B1C9-EF95C475EEA6}">
      <dgm:prSet/>
      <dgm:spPr/>
      <dgm:t>
        <a:bodyPr/>
        <a:lstStyle/>
        <a:p>
          <a:endParaRPr lang="de-AT"/>
        </a:p>
      </dgm:t>
    </dgm:pt>
    <dgm:pt modelId="{5ABC1538-7BBF-4121-8B7D-2C971E23FB7E}" type="pres">
      <dgm:prSet presAssocID="{6EF626CA-5D3F-4633-A15E-6DEA36304A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D84C9B5-14EF-49B9-BE20-E10AF1419200}" type="pres">
      <dgm:prSet presAssocID="{D95F7EF0-1C46-483B-8E40-D60100E601BD}" presName="parentText" presStyleLbl="node1" presStyleIdx="0" presStyleCnt="6" custLinFactNeighborX="-2963" custLinFactNeighborY="-1799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1946A7-B6A7-4B04-8EA4-E66AB1DF2665}" type="pres">
      <dgm:prSet presAssocID="{85A9DE6F-1828-4E0B-B93E-6B72751B1F8D}" presName="spacer" presStyleCnt="0"/>
      <dgm:spPr/>
    </dgm:pt>
    <dgm:pt modelId="{F362F246-A40A-4F55-92EC-329235C4612F}" type="pres">
      <dgm:prSet presAssocID="{91115476-A567-43BF-BDFD-5C2BB046D4C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FB2287-5FAC-40D1-8186-D5A0F4EB0991}" type="pres">
      <dgm:prSet presAssocID="{1140FD80-21A2-4206-8F6C-C7B7F86F0A5D}" presName="spacer" presStyleCnt="0"/>
      <dgm:spPr/>
    </dgm:pt>
    <dgm:pt modelId="{CFE04473-2D5F-4596-B68E-7DCFD63F23AA}" type="pres">
      <dgm:prSet presAssocID="{36E8F6AE-4BD1-4470-8886-CC5780C6AE2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CD9FEA-F0CA-442F-878D-E8B26C7966D6}" type="pres">
      <dgm:prSet presAssocID="{6CA704CF-5D53-4CAC-B639-6CDAE09FF1F4}" presName="spacer" presStyleCnt="0"/>
      <dgm:spPr/>
    </dgm:pt>
    <dgm:pt modelId="{C0050BED-BF13-4C2D-A652-BBC4CF25EBDA}" type="pres">
      <dgm:prSet presAssocID="{5F80365A-32D9-4AB5-A5C6-27D383EDA7E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3C3EE8-1713-40A2-82E1-6B7F88D9F640}" type="pres">
      <dgm:prSet presAssocID="{E07C26CA-1054-4C9B-A160-E1B743803753}" presName="spacer" presStyleCnt="0"/>
      <dgm:spPr/>
    </dgm:pt>
    <dgm:pt modelId="{6C167D47-7EFD-47BD-95A5-10EA31F29E83}" type="pres">
      <dgm:prSet presAssocID="{21B0EFC6-49B8-4246-8BE4-59DA6E38FCF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BAF9C3-0B14-498E-A4BF-4E857DECB54F}" type="pres">
      <dgm:prSet presAssocID="{2A51E0AD-9789-420D-B197-969094CAE528}" presName="spacer" presStyleCnt="0"/>
      <dgm:spPr/>
    </dgm:pt>
    <dgm:pt modelId="{A1013BAF-B414-4128-B0E3-9086D0E87FE3}" type="pres">
      <dgm:prSet presAssocID="{C1059338-6A2D-443F-9960-271AF6EA330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5B5FA4A-C6AC-4FBE-B1C9-EF95C475EEA6}" srcId="{6EF626CA-5D3F-4633-A15E-6DEA36304ABA}" destId="{C1059338-6A2D-443F-9960-271AF6EA3309}" srcOrd="5" destOrd="0" parTransId="{66A88A45-B5D5-43AC-AA6B-754327A12E68}" sibTransId="{FAB4424F-59D6-4833-B836-BF1CF9A786D1}"/>
    <dgm:cxn modelId="{36AA133A-77CD-46CA-8F23-77852E9E74FF}" srcId="{6EF626CA-5D3F-4633-A15E-6DEA36304ABA}" destId="{91115476-A567-43BF-BDFD-5C2BB046D4C4}" srcOrd="1" destOrd="0" parTransId="{B6053127-3D09-4FA9-B3A9-141EB9A4B91F}" sibTransId="{1140FD80-21A2-4206-8F6C-C7B7F86F0A5D}"/>
    <dgm:cxn modelId="{F01FB742-513E-4423-A6AE-443B2FD76A7A}" type="presOf" srcId="{D95F7EF0-1C46-483B-8E40-D60100E601BD}" destId="{7D84C9B5-14EF-49B9-BE20-E10AF1419200}" srcOrd="0" destOrd="0" presId="urn:microsoft.com/office/officeart/2005/8/layout/vList2"/>
    <dgm:cxn modelId="{5165E449-4977-4A46-9BD3-D0FC38264549}" type="presOf" srcId="{36E8F6AE-4BD1-4470-8886-CC5780C6AE24}" destId="{CFE04473-2D5F-4596-B68E-7DCFD63F23AA}" srcOrd="0" destOrd="0" presId="urn:microsoft.com/office/officeart/2005/8/layout/vList2"/>
    <dgm:cxn modelId="{17FD4BF4-653D-4D95-A5C4-CD0875133F78}" srcId="{6EF626CA-5D3F-4633-A15E-6DEA36304ABA}" destId="{D95F7EF0-1C46-483B-8E40-D60100E601BD}" srcOrd="0" destOrd="0" parTransId="{35E52592-9718-47BF-86ED-5C5B8DCE57AD}" sibTransId="{85A9DE6F-1828-4E0B-B93E-6B72751B1F8D}"/>
    <dgm:cxn modelId="{2321B236-E631-451D-AEE7-DAAFCC161A9B}" type="presOf" srcId="{21B0EFC6-49B8-4246-8BE4-59DA6E38FCF8}" destId="{6C167D47-7EFD-47BD-95A5-10EA31F29E83}" srcOrd="0" destOrd="0" presId="urn:microsoft.com/office/officeart/2005/8/layout/vList2"/>
    <dgm:cxn modelId="{954CA95C-840E-4408-88F1-A6F8C1D4A5EE}" srcId="{6EF626CA-5D3F-4633-A15E-6DEA36304ABA}" destId="{5F80365A-32D9-4AB5-A5C6-27D383EDA7EC}" srcOrd="3" destOrd="0" parTransId="{237BA83E-08FC-4FEB-B2BC-7986C30D3BA1}" sibTransId="{E07C26CA-1054-4C9B-A160-E1B743803753}"/>
    <dgm:cxn modelId="{F40DFF21-5F6F-4FE9-B2F8-9CD32D5D8D98}" srcId="{6EF626CA-5D3F-4633-A15E-6DEA36304ABA}" destId="{36E8F6AE-4BD1-4470-8886-CC5780C6AE24}" srcOrd="2" destOrd="0" parTransId="{8DB4A1C2-3C83-48E5-9D49-1C1CE780CD3E}" sibTransId="{6CA704CF-5D53-4CAC-B639-6CDAE09FF1F4}"/>
    <dgm:cxn modelId="{54B2C2A8-56B3-4072-B152-FC8CE0DE62D4}" type="presOf" srcId="{5F80365A-32D9-4AB5-A5C6-27D383EDA7EC}" destId="{C0050BED-BF13-4C2D-A652-BBC4CF25EBDA}" srcOrd="0" destOrd="0" presId="urn:microsoft.com/office/officeart/2005/8/layout/vList2"/>
    <dgm:cxn modelId="{A5C55D17-7394-4A17-8419-EBC6AE18BEDD}" type="presOf" srcId="{C1059338-6A2D-443F-9960-271AF6EA3309}" destId="{A1013BAF-B414-4128-B0E3-9086D0E87FE3}" srcOrd="0" destOrd="0" presId="urn:microsoft.com/office/officeart/2005/8/layout/vList2"/>
    <dgm:cxn modelId="{E27E5530-02E8-4442-9102-4D1EEED484BD}" srcId="{6EF626CA-5D3F-4633-A15E-6DEA36304ABA}" destId="{21B0EFC6-49B8-4246-8BE4-59DA6E38FCF8}" srcOrd="4" destOrd="0" parTransId="{5483249D-1992-48B6-969D-125BA029545F}" sibTransId="{2A51E0AD-9789-420D-B197-969094CAE528}"/>
    <dgm:cxn modelId="{9AB594C5-16BF-487A-9BA7-CA93667EB06A}" type="presOf" srcId="{91115476-A567-43BF-BDFD-5C2BB046D4C4}" destId="{F362F246-A40A-4F55-92EC-329235C4612F}" srcOrd="0" destOrd="0" presId="urn:microsoft.com/office/officeart/2005/8/layout/vList2"/>
    <dgm:cxn modelId="{5A9F6443-E387-4DCA-8B89-BBF5DCE6B552}" type="presOf" srcId="{6EF626CA-5D3F-4633-A15E-6DEA36304ABA}" destId="{5ABC1538-7BBF-4121-8B7D-2C971E23FB7E}" srcOrd="0" destOrd="0" presId="urn:microsoft.com/office/officeart/2005/8/layout/vList2"/>
    <dgm:cxn modelId="{7B47B18F-DA00-44C3-8212-9E2BFD2AA8E1}" type="presParOf" srcId="{5ABC1538-7BBF-4121-8B7D-2C971E23FB7E}" destId="{7D84C9B5-14EF-49B9-BE20-E10AF1419200}" srcOrd="0" destOrd="0" presId="urn:microsoft.com/office/officeart/2005/8/layout/vList2"/>
    <dgm:cxn modelId="{D136BDCF-C530-46D7-BD65-34780C0613FC}" type="presParOf" srcId="{5ABC1538-7BBF-4121-8B7D-2C971E23FB7E}" destId="{0F1946A7-B6A7-4B04-8EA4-E66AB1DF2665}" srcOrd="1" destOrd="0" presId="urn:microsoft.com/office/officeart/2005/8/layout/vList2"/>
    <dgm:cxn modelId="{B31F324D-DE8E-4FDB-8FC9-693F9E7C0C6B}" type="presParOf" srcId="{5ABC1538-7BBF-4121-8B7D-2C971E23FB7E}" destId="{F362F246-A40A-4F55-92EC-329235C4612F}" srcOrd="2" destOrd="0" presId="urn:microsoft.com/office/officeart/2005/8/layout/vList2"/>
    <dgm:cxn modelId="{1F9BC308-8F9D-4B5C-889A-C52213A9B319}" type="presParOf" srcId="{5ABC1538-7BBF-4121-8B7D-2C971E23FB7E}" destId="{97FB2287-5FAC-40D1-8186-D5A0F4EB0991}" srcOrd="3" destOrd="0" presId="urn:microsoft.com/office/officeart/2005/8/layout/vList2"/>
    <dgm:cxn modelId="{71147C0D-C3BC-444B-8F8F-416C8E9B976D}" type="presParOf" srcId="{5ABC1538-7BBF-4121-8B7D-2C971E23FB7E}" destId="{CFE04473-2D5F-4596-B68E-7DCFD63F23AA}" srcOrd="4" destOrd="0" presId="urn:microsoft.com/office/officeart/2005/8/layout/vList2"/>
    <dgm:cxn modelId="{9656399A-6FBD-4B30-AB8F-8A4A9282A9E7}" type="presParOf" srcId="{5ABC1538-7BBF-4121-8B7D-2C971E23FB7E}" destId="{39CD9FEA-F0CA-442F-878D-E8B26C7966D6}" srcOrd="5" destOrd="0" presId="urn:microsoft.com/office/officeart/2005/8/layout/vList2"/>
    <dgm:cxn modelId="{931401C2-D2D3-4E56-8162-B28D85F86753}" type="presParOf" srcId="{5ABC1538-7BBF-4121-8B7D-2C971E23FB7E}" destId="{C0050BED-BF13-4C2D-A652-BBC4CF25EBDA}" srcOrd="6" destOrd="0" presId="urn:microsoft.com/office/officeart/2005/8/layout/vList2"/>
    <dgm:cxn modelId="{F7D938F2-C750-499E-8ADD-32374503E565}" type="presParOf" srcId="{5ABC1538-7BBF-4121-8B7D-2C971E23FB7E}" destId="{883C3EE8-1713-40A2-82E1-6B7F88D9F640}" srcOrd="7" destOrd="0" presId="urn:microsoft.com/office/officeart/2005/8/layout/vList2"/>
    <dgm:cxn modelId="{0C2EAA0C-F4E4-4E9E-A722-CCD1F6D167E2}" type="presParOf" srcId="{5ABC1538-7BBF-4121-8B7D-2C971E23FB7E}" destId="{6C167D47-7EFD-47BD-95A5-10EA31F29E83}" srcOrd="8" destOrd="0" presId="urn:microsoft.com/office/officeart/2005/8/layout/vList2"/>
    <dgm:cxn modelId="{A5D63D54-A29C-4935-935A-353F0AAECDCB}" type="presParOf" srcId="{5ABC1538-7BBF-4121-8B7D-2C971E23FB7E}" destId="{C0BAF9C3-0B14-498E-A4BF-4E857DECB54F}" srcOrd="9" destOrd="0" presId="urn:microsoft.com/office/officeart/2005/8/layout/vList2"/>
    <dgm:cxn modelId="{0CD7092E-6084-4C9D-8FF2-421261B2B4CF}" type="presParOf" srcId="{5ABC1538-7BBF-4121-8B7D-2C971E23FB7E}" destId="{A1013BAF-B414-4128-B0E3-9086D0E87FE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3891C-36BA-4F80-8F7C-CB47F430989D}">
      <dsp:nvSpPr>
        <dsp:cNvPr id="0" name=""/>
        <dsp:cNvSpPr/>
      </dsp:nvSpPr>
      <dsp:spPr>
        <a:xfrm>
          <a:off x="0" y="12846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dirty="0" smtClean="0"/>
            <a:t>IEEE 802.11 Standard</a:t>
          </a:r>
          <a:endParaRPr lang="de-AT" sz="3100" kern="1200" dirty="0"/>
        </a:p>
      </dsp:txBody>
      <dsp:txXfrm>
        <a:off x="36296" y="49142"/>
        <a:ext cx="8157008" cy="670943"/>
      </dsp:txXfrm>
    </dsp:sp>
    <dsp:sp modelId="{B0358D47-D781-45F9-BFFA-CB626586DCEB}">
      <dsp:nvSpPr>
        <dsp:cNvPr id="0" name=""/>
        <dsp:cNvSpPr/>
      </dsp:nvSpPr>
      <dsp:spPr>
        <a:xfrm>
          <a:off x="0" y="871419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dirty="0" smtClean="0"/>
            <a:t>Reichweite</a:t>
          </a:r>
          <a:endParaRPr lang="de-AT" sz="3100" kern="1200" dirty="0"/>
        </a:p>
      </dsp:txBody>
      <dsp:txXfrm>
        <a:off x="36296" y="907715"/>
        <a:ext cx="8157008" cy="670943"/>
      </dsp:txXfrm>
    </dsp:sp>
    <dsp:sp modelId="{818EAEFD-B148-4BFE-852A-593DA01BE22A}">
      <dsp:nvSpPr>
        <dsp:cNvPr id="0" name=""/>
        <dsp:cNvSpPr/>
      </dsp:nvSpPr>
      <dsp:spPr>
        <a:xfrm>
          <a:off x="0" y="1678476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smtClean="0"/>
            <a:t>Bandbreite </a:t>
          </a:r>
          <a:endParaRPr lang="de-AT" sz="3100" kern="1200"/>
        </a:p>
      </dsp:txBody>
      <dsp:txXfrm>
        <a:off x="36296" y="1714772"/>
        <a:ext cx="8157008" cy="670943"/>
      </dsp:txXfrm>
    </dsp:sp>
    <dsp:sp modelId="{7AFA3E6F-64F3-4DA5-8EC7-6F12621ED8AE}">
      <dsp:nvSpPr>
        <dsp:cNvPr id="0" name=""/>
        <dsp:cNvSpPr/>
      </dsp:nvSpPr>
      <dsp:spPr>
        <a:xfrm>
          <a:off x="0" y="2422011"/>
          <a:ext cx="822960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400" kern="1200" smtClean="0"/>
            <a:t>geteilt (shared)</a:t>
          </a:r>
          <a:endParaRPr lang="de-AT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400" kern="1200" smtClean="0"/>
            <a:t>Brutto </a:t>
          </a:r>
          <a:r>
            <a:rPr lang="de-AT" sz="2400" kern="1200" smtClean="0">
              <a:sym typeface="Wingdings"/>
            </a:rPr>
            <a:t></a:t>
          </a:r>
          <a:r>
            <a:rPr lang="de-AT" sz="2400" kern="1200" smtClean="0"/>
            <a:t> ca. 40% Netto </a:t>
          </a:r>
          <a:endParaRPr lang="de-AT" sz="2400" kern="1200"/>
        </a:p>
      </dsp:txBody>
      <dsp:txXfrm>
        <a:off x="0" y="2422011"/>
        <a:ext cx="8229600" cy="834210"/>
      </dsp:txXfrm>
    </dsp:sp>
    <dsp:sp modelId="{FFE6FD8C-58D3-46C8-A146-0977013F02CE}">
      <dsp:nvSpPr>
        <dsp:cNvPr id="0" name=""/>
        <dsp:cNvSpPr/>
      </dsp:nvSpPr>
      <dsp:spPr>
        <a:xfrm>
          <a:off x="0" y="3256221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smtClean="0"/>
            <a:t>Funk kennt keine Grenzen</a:t>
          </a:r>
          <a:endParaRPr lang="de-AT" sz="3100" kern="1200"/>
        </a:p>
      </dsp:txBody>
      <dsp:txXfrm>
        <a:off x="36296" y="3292517"/>
        <a:ext cx="8157008" cy="670943"/>
      </dsp:txXfrm>
    </dsp:sp>
    <dsp:sp modelId="{98241F02-2FCB-40E8-8179-C9E556610831}">
      <dsp:nvSpPr>
        <dsp:cNvPr id="0" name=""/>
        <dsp:cNvSpPr/>
      </dsp:nvSpPr>
      <dsp:spPr>
        <a:xfrm>
          <a:off x="0" y="3999756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400" kern="1200" smtClean="0">
              <a:sym typeface="Wingdings"/>
            </a:rPr>
            <a:t></a:t>
          </a:r>
          <a:r>
            <a:rPr lang="de-AT" sz="2400" kern="1200" smtClean="0"/>
            <a:t> Verschlüsselung</a:t>
          </a:r>
          <a:endParaRPr lang="de-AT" sz="2400" kern="1200"/>
        </a:p>
      </dsp:txBody>
      <dsp:txXfrm>
        <a:off x="0" y="3999756"/>
        <a:ext cx="8229600" cy="5133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C65-9BF6-4037-B5E9-D9430357D100}">
      <dsp:nvSpPr>
        <dsp:cNvPr id="0" name=""/>
        <dsp:cNvSpPr/>
      </dsp:nvSpPr>
      <dsp:spPr>
        <a:xfrm>
          <a:off x="0" y="18853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dirty="0" smtClean="0"/>
            <a:t>http://www.metageek.net</a:t>
          </a:r>
          <a:endParaRPr lang="de-AT" sz="3400" kern="1200" dirty="0"/>
        </a:p>
      </dsp:txBody>
      <dsp:txXfrm>
        <a:off x="39809" y="58662"/>
        <a:ext cx="8149982" cy="735872"/>
      </dsp:txXfrm>
    </dsp:sp>
    <dsp:sp modelId="{405D9777-0C45-4245-8E69-28922C2C98C9}">
      <dsp:nvSpPr>
        <dsp:cNvPr id="0" name=""/>
        <dsp:cNvSpPr/>
      </dsp:nvSpPr>
      <dsp:spPr>
        <a:xfrm>
          <a:off x="0" y="932264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dirty="0" err="1" smtClean="0"/>
            <a:t>inSSiDer</a:t>
          </a:r>
          <a:r>
            <a:rPr lang="de-AT" sz="3400" kern="1200" dirty="0" smtClean="0"/>
            <a:t> 4 kostenpflichtig</a:t>
          </a:r>
          <a:endParaRPr lang="de-AT" sz="3400" kern="1200" dirty="0"/>
        </a:p>
      </dsp:txBody>
      <dsp:txXfrm>
        <a:off x="39809" y="972073"/>
        <a:ext cx="8149982" cy="735872"/>
      </dsp:txXfrm>
    </dsp:sp>
    <dsp:sp modelId="{76A351D7-DD5A-4200-8411-E2884522E8A5}">
      <dsp:nvSpPr>
        <dsp:cNvPr id="0" name=""/>
        <dsp:cNvSpPr/>
      </dsp:nvSpPr>
      <dsp:spPr>
        <a:xfrm>
          <a:off x="0" y="1845674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dirty="0" err="1" smtClean="0"/>
            <a:t>inSSIDer</a:t>
          </a:r>
          <a:r>
            <a:rPr lang="de-AT" sz="3400" kern="1200" dirty="0" smtClean="0"/>
            <a:t> 3 </a:t>
          </a:r>
          <a:r>
            <a:rPr lang="de-AT" sz="3400" kern="1200" dirty="0" err="1" smtClean="0"/>
            <a:t>for</a:t>
          </a:r>
          <a:r>
            <a:rPr lang="de-AT" sz="3400" kern="1200" dirty="0" smtClean="0"/>
            <a:t> Home (</a:t>
          </a:r>
          <a:r>
            <a:rPr lang="de-AT" sz="3400" kern="1200" dirty="0" err="1" smtClean="0"/>
            <a:t>free</a:t>
          </a:r>
          <a:r>
            <a:rPr lang="de-AT" sz="3400" kern="1200" dirty="0" smtClean="0"/>
            <a:t>) -&gt; Chip.de</a:t>
          </a:r>
          <a:endParaRPr lang="de-AT" sz="3400" kern="1200" dirty="0"/>
        </a:p>
      </dsp:txBody>
      <dsp:txXfrm>
        <a:off x="39809" y="1885483"/>
        <a:ext cx="8149982" cy="735872"/>
      </dsp:txXfrm>
    </dsp:sp>
    <dsp:sp modelId="{6ACBBB31-A290-4930-9AB9-85351DA24210}">
      <dsp:nvSpPr>
        <dsp:cNvPr id="0" name=""/>
        <dsp:cNvSpPr/>
      </dsp:nvSpPr>
      <dsp:spPr>
        <a:xfrm>
          <a:off x="0" y="2759084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smtClean="0"/>
            <a:t>Wlan messen:</a:t>
          </a:r>
          <a:endParaRPr lang="de-AT" sz="3400" kern="1200"/>
        </a:p>
      </dsp:txBody>
      <dsp:txXfrm>
        <a:off x="39809" y="2798893"/>
        <a:ext cx="8149982" cy="735872"/>
      </dsp:txXfrm>
    </dsp:sp>
    <dsp:sp modelId="{26D6AB7F-1775-43C7-B061-95FA0D9EC185}">
      <dsp:nvSpPr>
        <dsp:cNvPr id="0" name=""/>
        <dsp:cNvSpPr/>
      </dsp:nvSpPr>
      <dsp:spPr>
        <a:xfrm>
          <a:off x="0" y="3574574"/>
          <a:ext cx="8229600" cy="932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700" kern="1200" smtClean="0"/>
            <a:t>Grenzwert: -70 dBm</a:t>
          </a:r>
          <a:endParaRPr lang="de-AT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700" kern="1200" dirty="0" smtClean="0"/>
            <a:t>Ping auf Router</a:t>
          </a:r>
          <a:endParaRPr lang="de-AT" sz="2700" kern="1200" dirty="0"/>
        </a:p>
      </dsp:txBody>
      <dsp:txXfrm>
        <a:off x="0" y="3574574"/>
        <a:ext cx="8229600" cy="9325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17EEB-A65D-4323-86FB-EF3486D74EE2}">
      <dsp:nvSpPr>
        <dsp:cNvPr id="0" name=""/>
        <dsp:cNvSpPr/>
      </dsp:nvSpPr>
      <dsp:spPr>
        <a:xfrm>
          <a:off x="0" y="0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700" kern="1200" dirty="0" smtClean="0"/>
            <a:t>Nur Internet</a:t>
          </a:r>
          <a:endParaRPr lang="de-DE" sz="2700" kern="1200" dirty="0"/>
        </a:p>
      </dsp:txBody>
      <dsp:txXfrm>
        <a:off x="31613" y="31613"/>
        <a:ext cx="8166374" cy="584369"/>
      </dsp:txXfrm>
    </dsp:sp>
    <dsp:sp modelId="{F2D6E1F5-79EA-48D6-A42E-61C22BBA1520}">
      <dsp:nvSpPr>
        <dsp:cNvPr id="0" name=""/>
        <dsp:cNvSpPr/>
      </dsp:nvSpPr>
      <dsp:spPr>
        <a:xfrm>
          <a:off x="0" y="667686"/>
          <a:ext cx="8229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100" kern="1200" smtClean="0"/>
            <a:t>LehrerInnen (Laptops, Tablets, …)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100" kern="1200" smtClean="0"/>
            <a:t>Laptopklassen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100" kern="1200" smtClean="0"/>
            <a:t>SchülerInnen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100" kern="1200" dirty="0" smtClean="0"/>
            <a:t>Gäste (Schulung, Fortbildung, ….)</a:t>
          </a:r>
          <a:endParaRPr lang="de-DE" sz="2100" kern="1200" dirty="0"/>
        </a:p>
      </dsp:txBody>
      <dsp:txXfrm>
        <a:off x="0" y="667686"/>
        <a:ext cx="8229600" cy="1453140"/>
      </dsp:txXfrm>
    </dsp:sp>
    <dsp:sp modelId="{7A870943-7667-49F3-AFAF-D52225953D02}">
      <dsp:nvSpPr>
        <dsp:cNvPr id="0" name=""/>
        <dsp:cNvSpPr/>
      </dsp:nvSpPr>
      <dsp:spPr>
        <a:xfrm>
          <a:off x="0" y="2120826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700" kern="1200" smtClean="0"/>
            <a:t>Internet und Serverzugriff</a:t>
          </a:r>
          <a:endParaRPr lang="de-DE" sz="2700" kern="1200"/>
        </a:p>
      </dsp:txBody>
      <dsp:txXfrm>
        <a:off x="31613" y="2152439"/>
        <a:ext cx="8166374" cy="584369"/>
      </dsp:txXfrm>
    </dsp:sp>
    <dsp:sp modelId="{274D50D3-B2A3-4DC5-8FCB-9D6F73D298D7}">
      <dsp:nvSpPr>
        <dsp:cNvPr id="0" name=""/>
        <dsp:cNvSpPr/>
      </dsp:nvSpPr>
      <dsp:spPr>
        <a:xfrm>
          <a:off x="0" y="2768421"/>
          <a:ext cx="822960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100" kern="1200" smtClean="0"/>
            <a:t>LehrerInnen 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100" kern="1200" smtClean="0"/>
            <a:t>Laptopklassen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100" kern="1200" smtClean="0"/>
            <a:t>SchülerInnen</a:t>
          </a:r>
          <a:endParaRPr lang="de-DE" sz="2100" kern="1200"/>
        </a:p>
      </dsp:txBody>
      <dsp:txXfrm>
        <a:off x="0" y="2768421"/>
        <a:ext cx="8229600" cy="1089854"/>
      </dsp:txXfrm>
    </dsp:sp>
    <dsp:sp modelId="{754B35DE-1713-4DEE-90E9-19E10018BEEA}">
      <dsp:nvSpPr>
        <dsp:cNvPr id="0" name=""/>
        <dsp:cNvSpPr/>
      </dsp:nvSpPr>
      <dsp:spPr>
        <a:xfrm>
          <a:off x="0" y="3858276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700" kern="1200" smtClean="0"/>
            <a:t>Schulprojekte</a:t>
          </a:r>
          <a:endParaRPr lang="de-DE" sz="2700" kern="1200"/>
        </a:p>
      </dsp:txBody>
      <dsp:txXfrm>
        <a:off x="31613" y="3889889"/>
        <a:ext cx="8166374" cy="5843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7808D-54AB-4B38-80B0-1809F6F41853}">
      <dsp:nvSpPr>
        <dsp:cNvPr id="0" name=""/>
        <dsp:cNvSpPr/>
      </dsp:nvSpPr>
      <dsp:spPr>
        <a:xfrm>
          <a:off x="0" y="28697"/>
          <a:ext cx="10073640" cy="302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500" kern="1200" dirty="0" smtClean="0"/>
            <a:t>Funk ist kein Ersatz für eine </a:t>
          </a:r>
          <a:br>
            <a:rPr lang="de-DE" sz="5500" kern="1200" dirty="0" smtClean="0"/>
          </a:br>
          <a:r>
            <a:rPr lang="de-DE" sz="5500" kern="1200" dirty="0" smtClean="0"/>
            <a:t>strukturierte  LAN-Verkabelung.</a:t>
          </a:r>
          <a:br>
            <a:rPr lang="de-DE" sz="5500" kern="1200" dirty="0" smtClean="0"/>
          </a:br>
          <a:r>
            <a:rPr lang="de-DE" sz="5500" kern="1200" dirty="0" smtClean="0"/>
            <a:t>FUNK ist ein Zusatzangebot!</a:t>
          </a:r>
          <a:endParaRPr lang="de-DE" sz="5500" kern="1200" dirty="0"/>
        </a:p>
      </dsp:txBody>
      <dsp:txXfrm>
        <a:off x="147641" y="176338"/>
        <a:ext cx="9778358" cy="2729168"/>
      </dsp:txXfrm>
    </dsp:sp>
    <dsp:sp modelId="{E09F2ED1-563C-4A41-A67E-3A3551D1BDCD}">
      <dsp:nvSpPr>
        <dsp:cNvPr id="0" name=""/>
        <dsp:cNvSpPr/>
      </dsp:nvSpPr>
      <dsp:spPr>
        <a:xfrm>
          <a:off x="0" y="3211548"/>
          <a:ext cx="10073640" cy="302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5500" kern="1200" dirty="0" smtClean="0"/>
            <a:t>Eine Gesamtplanung von Verkabelung und Funk sollten eine Einheit bilden.</a:t>
          </a:r>
          <a:endParaRPr lang="de-DE" sz="5500" kern="1200" dirty="0"/>
        </a:p>
      </dsp:txBody>
      <dsp:txXfrm>
        <a:off x="147641" y="3359189"/>
        <a:ext cx="9778358" cy="2729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72F5A-9FF3-410B-80DA-EA096A728736}">
      <dsp:nvSpPr>
        <dsp:cNvPr id="0" name=""/>
        <dsp:cNvSpPr/>
      </dsp:nvSpPr>
      <dsp:spPr>
        <a:xfrm>
          <a:off x="0" y="1988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dirty="0" smtClean="0"/>
            <a:t>Sendeleistung</a:t>
          </a:r>
          <a:endParaRPr lang="de-AT" sz="2200" kern="1200" dirty="0"/>
        </a:p>
      </dsp:txBody>
      <dsp:txXfrm>
        <a:off x="42451" y="44439"/>
        <a:ext cx="2877754" cy="784710"/>
      </dsp:txXfrm>
    </dsp:sp>
    <dsp:sp modelId="{10309959-50BC-473A-BA8B-23DB6A5B9038}">
      <dsp:nvSpPr>
        <dsp:cNvPr id="0" name=""/>
        <dsp:cNvSpPr/>
      </dsp:nvSpPr>
      <dsp:spPr>
        <a:xfrm>
          <a:off x="0" y="915082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smtClean="0"/>
            <a:t>Antenne</a:t>
          </a:r>
          <a:endParaRPr lang="de-AT" sz="2200" kern="1200"/>
        </a:p>
      </dsp:txBody>
      <dsp:txXfrm>
        <a:off x="42451" y="957533"/>
        <a:ext cx="2877754" cy="784710"/>
      </dsp:txXfrm>
    </dsp:sp>
    <dsp:sp modelId="{AB7B49F9-E49D-435E-B799-2817173BB83E}">
      <dsp:nvSpPr>
        <dsp:cNvPr id="0" name=""/>
        <dsp:cNvSpPr/>
      </dsp:nvSpPr>
      <dsp:spPr>
        <a:xfrm>
          <a:off x="0" y="1828175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baseline="0" smtClean="0"/>
            <a:t>Antennenausrichtung</a:t>
          </a:r>
          <a:endParaRPr lang="de-AT" sz="2200" kern="1200"/>
        </a:p>
      </dsp:txBody>
      <dsp:txXfrm>
        <a:off x="42451" y="1870626"/>
        <a:ext cx="2877754" cy="784710"/>
      </dsp:txXfrm>
    </dsp:sp>
    <dsp:sp modelId="{58D2FDF7-C800-4C1C-BF11-579D25405D98}">
      <dsp:nvSpPr>
        <dsp:cNvPr id="0" name=""/>
        <dsp:cNvSpPr/>
      </dsp:nvSpPr>
      <dsp:spPr>
        <a:xfrm rot="5400000">
          <a:off x="5248282" y="542602"/>
          <a:ext cx="6956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smtClean="0"/>
            <a:t>Dämpfung</a:t>
          </a:r>
          <a:endParaRPr lang="de-AT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smtClean="0"/>
            <a:t>Reflexion</a:t>
          </a:r>
          <a:endParaRPr lang="de-AT" sz="1800" kern="1200"/>
        </a:p>
      </dsp:txBody>
      <dsp:txXfrm rot="-5400000">
        <a:off x="2962656" y="2862190"/>
        <a:ext cx="5232983" cy="627768"/>
      </dsp:txXfrm>
    </dsp:sp>
    <dsp:sp modelId="{94C62CC9-7D1B-43D5-9CF4-C2A815D328B6}">
      <dsp:nvSpPr>
        <dsp:cNvPr id="0" name=""/>
        <dsp:cNvSpPr/>
      </dsp:nvSpPr>
      <dsp:spPr>
        <a:xfrm>
          <a:off x="0" y="2741268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baseline="0" smtClean="0"/>
            <a:t>Störfaktoren</a:t>
          </a:r>
          <a:endParaRPr lang="de-AT" sz="2200" kern="1200"/>
        </a:p>
      </dsp:txBody>
      <dsp:txXfrm>
        <a:off x="42451" y="2783719"/>
        <a:ext cx="2877754" cy="784710"/>
      </dsp:txXfrm>
    </dsp:sp>
    <dsp:sp modelId="{9BDD6473-15F6-496D-A8DA-58EED60A58B8}">
      <dsp:nvSpPr>
        <dsp:cNvPr id="0" name=""/>
        <dsp:cNvSpPr/>
      </dsp:nvSpPr>
      <dsp:spPr>
        <a:xfrm>
          <a:off x="0" y="3654361"/>
          <a:ext cx="2962656" cy="86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kern="1200" smtClean="0"/>
            <a:t>Freien: ca. 100m</a:t>
          </a:r>
          <a:endParaRPr lang="de-AT" sz="2200" kern="1200"/>
        </a:p>
      </dsp:txBody>
      <dsp:txXfrm>
        <a:off x="42451" y="3696812"/>
        <a:ext cx="2877754" cy="784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F5CAA-CC8C-49B9-9E24-240B215C1E3A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smtClean="0"/>
            <a:t>Beton</a:t>
          </a:r>
          <a:endParaRPr lang="de-AT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smtClean="0"/>
            <a:t>Leichtbauwände</a:t>
          </a:r>
          <a:endParaRPr lang="de-AT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smtClean="0"/>
            <a:t>Metallbedampfte</a:t>
          </a:r>
          <a:r>
            <a:rPr lang="de-AT" sz="3000" kern="1200" baseline="0" dirty="0" smtClean="0"/>
            <a:t> Oberflächen </a:t>
          </a:r>
          <a:br>
            <a:rPr lang="de-AT" sz="3000" kern="1200" baseline="0" dirty="0" smtClean="0"/>
          </a:br>
          <a:r>
            <a:rPr lang="de-AT" sz="3000" kern="1200" baseline="0" dirty="0" smtClean="0"/>
            <a:t>Thermofenster,</a:t>
          </a:r>
          <a:r>
            <a:rPr lang="de-AT" sz="3000" kern="1200" dirty="0" smtClean="0"/>
            <a:t> Folien, Brandschutz…</a:t>
          </a:r>
          <a:endParaRPr lang="de-AT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000" kern="1200" dirty="0" smtClean="0"/>
            <a:t>Wasser (Personen, Bäume…)</a:t>
          </a:r>
          <a:endParaRPr lang="de-AT" sz="3000" kern="1200" dirty="0"/>
        </a:p>
      </dsp:txBody>
      <dsp:txXfrm rot="-5400000">
        <a:off x="2962656" y="629347"/>
        <a:ext cx="5090193" cy="3267268"/>
      </dsp:txXfrm>
    </dsp:sp>
    <dsp:sp modelId="{DE1CBE12-C1E5-4514-9A69-8F4E8B6703F6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300" kern="1200" smtClean="0"/>
            <a:t>Dämpfung</a:t>
          </a:r>
          <a:endParaRPr lang="de-AT" sz="4300" kern="1200"/>
        </a:p>
      </dsp:txBody>
      <dsp:txXfrm>
        <a:off x="144625" y="144625"/>
        <a:ext cx="2673406" cy="4236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3AB0A-CFA2-4CEC-BF71-B2913F1E1FDF}">
      <dsp:nvSpPr>
        <dsp:cNvPr id="0" name=""/>
        <dsp:cNvSpPr/>
      </dsp:nvSpPr>
      <dsp:spPr>
        <a:xfrm>
          <a:off x="0" y="27044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000" kern="1200" smtClean="0"/>
            <a:t>Reflexion</a:t>
          </a:r>
          <a:endParaRPr lang="de-AT" sz="3000" kern="1200"/>
        </a:p>
      </dsp:txBody>
      <dsp:txXfrm>
        <a:off x="35125" y="62169"/>
        <a:ext cx="8159350" cy="649299"/>
      </dsp:txXfrm>
    </dsp:sp>
    <dsp:sp modelId="{36569D43-93A0-4AEA-8082-EBEB5178AEE7}">
      <dsp:nvSpPr>
        <dsp:cNvPr id="0" name=""/>
        <dsp:cNvSpPr/>
      </dsp:nvSpPr>
      <dsp:spPr>
        <a:xfrm>
          <a:off x="0" y="746594"/>
          <a:ext cx="8229600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300" kern="1200" dirty="0" smtClean="0"/>
            <a:t>Metallbedampfte</a:t>
          </a:r>
          <a:r>
            <a:rPr lang="de-AT" sz="2300" kern="1200" baseline="0" dirty="0" smtClean="0"/>
            <a:t> Oberflächen </a:t>
          </a:r>
          <a:br>
            <a:rPr lang="de-AT" sz="2300" kern="1200" baseline="0" dirty="0" smtClean="0"/>
          </a:br>
          <a:r>
            <a:rPr lang="de-AT" sz="2300" kern="1200" baseline="0" dirty="0" smtClean="0"/>
            <a:t>(Thermofenster,</a:t>
          </a:r>
          <a:r>
            <a:rPr lang="de-AT" sz="2300" kern="1200" dirty="0" smtClean="0"/>
            <a:t> Folien, Brandschutz, Deckenelemente)</a:t>
          </a:r>
          <a:endParaRPr lang="de-AT" sz="2300" kern="1200" dirty="0"/>
        </a:p>
      </dsp:txBody>
      <dsp:txXfrm>
        <a:off x="0" y="746594"/>
        <a:ext cx="8229600" cy="729675"/>
      </dsp:txXfrm>
    </dsp:sp>
    <dsp:sp modelId="{BA66F29E-8A02-4D19-8C1F-1CC344F7E8A1}">
      <dsp:nvSpPr>
        <dsp:cNvPr id="0" name=""/>
        <dsp:cNvSpPr/>
      </dsp:nvSpPr>
      <dsp:spPr>
        <a:xfrm>
          <a:off x="0" y="1476269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000" kern="1200" smtClean="0"/>
            <a:t>Geräte im 2,4 Ghz Band</a:t>
          </a:r>
          <a:endParaRPr lang="de-AT" sz="3000" kern="1200"/>
        </a:p>
      </dsp:txBody>
      <dsp:txXfrm>
        <a:off x="35125" y="1511394"/>
        <a:ext cx="8159350" cy="649299"/>
      </dsp:txXfrm>
    </dsp:sp>
    <dsp:sp modelId="{D0F3206D-FFE8-45A5-8B24-F771A39FDB1D}">
      <dsp:nvSpPr>
        <dsp:cNvPr id="0" name=""/>
        <dsp:cNvSpPr/>
      </dsp:nvSpPr>
      <dsp:spPr>
        <a:xfrm>
          <a:off x="0" y="2195819"/>
          <a:ext cx="82296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300" kern="1200" dirty="0" smtClean="0"/>
            <a:t>Mikrowelle</a:t>
          </a:r>
          <a:endParaRPr lang="de-AT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300" kern="1200" dirty="0" smtClean="0"/>
            <a:t>Bluetooth</a:t>
          </a:r>
          <a:endParaRPr lang="de-AT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300" kern="1200" dirty="0" smtClean="0"/>
            <a:t>Überwachungskameras (Funk)</a:t>
          </a:r>
          <a:endParaRPr lang="de-AT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300" kern="1200" dirty="0" smtClean="0"/>
            <a:t>Schnurlostelefone</a:t>
          </a:r>
          <a:endParaRPr lang="de-AT" sz="2300" kern="1200" dirty="0"/>
        </a:p>
      </dsp:txBody>
      <dsp:txXfrm>
        <a:off x="0" y="2195819"/>
        <a:ext cx="8229600" cy="1583549"/>
      </dsp:txXfrm>
    </dsp:sp>
    <dsp:sp modelId="{E840847E-DC62-4BFD-B342-14A843DBA746}">
      <dsp:nvSpPr>
        <dsp:cNvPr id="0" name=""/>
        <dsp:cNvSpPr/>
      </dsp:nvSpPr>
      <dsp:spPr>
        <a:xfrm>
          <a:off x="0" y="3779369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000" kern="1200" dirty="0" smtClean="0"/>
            <a:t>Andere WLANS in überlappenden Kanälen</a:t>
          </a:r>
          <a:endParaRPr lang="de-AT" sz="3000" kern="1200" dirty="0"/>
        </a:p>
      </dsp:txBody>
      <dsp:txXfrm>
        <a:off x="35125" y="3814494"/>
        <a:ext cx="8159350" cy="649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AF51E-EB53-4607-A737-AF634785E8E2}">
      <dsp:nvSpPr>
        <dsp:cNvPr id="0" name=""/>
        <dsp:cNvSpPr/>
      </dsp:nvSpPr>
      <dsp:spPr>
        <a:xfrm>
          <a:off x="0" y="7634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000" kern="1200" smtClean="0"/>
            <a:t>13 Kanäle</a:t>
          </a:r>
          <a:endParaRPr lang="de-AT" sz="3000" kern="1200"/>
        </a:p>
      </dsp:txBody>
      <dsp:txXfrm>
        <a:off x="35125" y="42759"/>
        <a:ext cx="8159350" cy="649299"/>
      </dsp:txXfrm>
    </dsp:sp>
    <dsp:sp modelId="{652BBC67-F14E-48F7-A0AE-D2BABEE1E342}">
      <dsp:nvSpPr>
        <dsp:cNvPr id="0" name=""/>
        <dsp:cNvSpPr/>
      </dsp:nvSpPr>
      <dsp:spPr>
        <a:xfrm>
          <a:off x="0" y="813583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000" kern="1200" smtClean="0"/>
            <a:t>Überlappungsfreie Kanäle</a:t>
          </a:r>
          <a:endParaRPr lang="de-AT" sz="3000" kern="1200"/>
        </a:p>
      </dsp:txBody>
      <dsp:txXfrm>
        <a:off x="35125" y="848708"/>
        <a:ext cx="8159350" cy="649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54D0A-3701-488E-9C6D-EF773C7F9D30}">
      <dsp:nvSpPr>
        <dsp:cNvPr id="0" name=""/>
        <dsp:cNvSpPr/>
      </dsp:nvSpPr>
      <dsp:spPr>
        <a:xfrm>
          <a:off x="0" y="2841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dirty="0" smtClean="0"/>
            <a:t>19 überlappungsfreie Kanäle</a:t>
          </a:r>
          <a:endParaRPr lang="de-AT" sz="3400" kern="1200" dirty="0"/>
        </a:p>
      </dsp:txBody>
      <dsp:txXfrm>
        <a:off x="39809" y="68225"/>
        <a:ext cx="8149982" cy="735872"/>
      </dsp:txXfrm>
    </dsp:sp>
    <dsp:sp modelId="{8EEE8C3E-1E02-45BE-9FD4-EA013495A2EB}">
      <dsp:nvSpPr>
        <dsp:cNvPr id="0" name=""/>
        <dsp:cNvSpPr/>
      </dsp:nvSpPr>
      <dsp:spPr>
        <a:xfrm>
          <a:off x="0" y="94182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dirty="0" smtClean="0"/>
            <a:t>802 </a:t>
          </a:r>
          <a:r>
            <a:rPr lang="de-AT" sz="3400" kern="1200" dirty="0" err="1" smtClean="0"/>
            <a:t>ac</a:t>
          </a:r>
          <a:r>
            <a:rPr lang="de-AT" sz="3400" kern="1200" dirty="0" smtClean="0"/>
            <a:t> nur 5 GHz</a:t>
          </a:r>
          <a:endParaRPr lang="de-AT" sz="3400" kern="1200" dirty="0"/>
        </a:p>
      </dsp:txBody>
      <dsp:txXfrm>
        <a:off x="39809" y="981635"/>
        <a:ext cx="8149982" cy="735872"/>
      </dsp:txXfrm>
    </dsp:sp>
    <dsp:sp modelId="{10DADF48-4E79-4585-9D85-0CCC9821870C}">
      <dsp:nvSpPr>
        <dsp:cNvPr id="0" name=""/>
        <dsp:cNvSpPr/>
      </dsp:nvSpPr>
      <dsp:spPr>
        <a:xfrm>
          <a:off x="0" y="185523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smtClean="0"/>
            <a:t>Weniger Reichweite als 2,4 GHz</a:t>
          </a:r>
          <a:endParaRPr lang="de-AT" sz="3400" kern="1200"/>
        </a:p>
      </dsp:txBody>
      <dsp:txXfrm>
        <a:off x="39809" y="1895045"/>
        <a:ext cx="8149982" cy="735872"/>
      </dsp:txXfrm>
    </dsp:sp>
    <dsp:sp modelId="{B0180319-3A89-49E3-9EB4-3D496F8F3EF9}">
      <dsp:nvSpPr>
        <dsp:cNvPr id="0" name=""/>
        <dsp:cNvSpPr/>
      </dsp:nvSpPr>
      <dsp:spPr>
        <a:xfrm>
          <a:off x="0" y="276864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smtClean="0"/>
            <a:t>Nicht überlaufen</a:t>
          </a:r>
          <a:endParaRPr lang="de-AT" sz="3400" kern="1200"/>
        </a:p>
      </dsp:txBody>
      <dsp:txXfrm>
        <a:off x="39809" y="2808455"/>
        <a:ext cx="8149982" cy="735872"/>
      </dsp:txXfrm>
    </dsp:sp>
    <dsp:sp modelId="{DB2271F7-9089-4A78-91F8-BB6A34064194}">
      <dsp:nvSpPr>
        <dsp:cNvPr id="0" name=""/>
        <dsp:cNvSpPr/>
      </dsp:nvSpPr>
      <dsp:spPr>
        <a:xfrm>
          <a:off x="0" y="368205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400" kern="1200" smtClean="0"/>
            <a:t>Nicht von allen Clients unterstützt</a:t>
          </a:r>
          <a:endParaRPr lang="de-AT" sz="3400" kern="1200"/>
        </a:p>
      </dsp:txBody>
      <dsp:txXfrm>
        <a:off x="39809" y="3721865"/>
        <a:ext cx="8149982" cy="735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58ACC-D748-4CA3-949E-857F474D7833}">
      <dsp:nvSpPr>
        <dsp:cNvPr id="0" name=""/>
        <dsp:cNvSpPr/>
      </dsp:nvSpPr>
      <dsp:spPr>
        <a:xfrm>
          <a:off x="0" y="51231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000" kern="1200" smtClean="0"/>
            <a:t>802.11 b</a:t>
          </a:r>
          <a:endParaRPr lang="de-AT" sz="4000" kern="1200"/>
        </a:p>
      </dsp:txBody>
      <dsp:txXfrm>
        <a:off x="46834" y="98065"/>
        <a:ext cx="8135932" cy="865732"/>
      </dsp:txXfrm>
    </dsp:sp>
    <dsp:sp modelId="{35238D74-D240-4E7D-BA3F-C94BCFBE43C1}">
      <dsp:nvSpPr>
        <dsp:cNvPr id="0" name=""/>
        <dsp:cNvSpPr/>
      </dsp:nvSpPr>
      <dsp:spPr>
        <a:xfrm>
          <a:off x="0" y="1010631"/>
          <a:ext cx="8229600" cy="97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3100" kern="1200" dirty="0" smtClean="0"/>
            <a:t>2,4 GHz: 11 Mbit brutto </a:t>
          </a:r>
          <a:br>
            <a:rPr lang="de-AT" sz="3100" kern="1200" dirty="0" smtClean="0"/>
          </a:br>
          <a:r>
            <a:rPr lang="de-AT" sz="3100" kern="1200" dirty="0" smtClean="0">
              <a:sym typeface="Wingdings"/>
            </a:rPr>
            <a:t></a:t>
          </a:r>
          <a:r>
            <a:rPr lang="de-AT" sz="3100" kern="1200" dirty="0" smtClean="0"/>
            <a:t> 5 Mbit netto</a:t>
          </a:r>
          <a:endParaRPr lang="de-AT" sz="3100" kern="1200" dirty="0"/>
        </a:p>
      </dsp:txBody>
      <dsp:txXfrm>
        <a:off x="0" y="1010631"/>
        <a:ext cx="8229600" cy="972900"/>
      </dsp:txXfrm>
    </dsp:sp>
    <dsp:sp modelId="{7D494C0F-D921-4133-83CE-0A0C271B98C4}">
      <dsp:nvSpPr>
        <dsp:cNvPr id="0" name=""/>
        <dsp:cNvSpPr/>
      </dsp:nvSpPr>
      <dsp:spPr>
        <a:xfrm>
          <a:off x="0" y="1983531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000" kern="1200" smtClean="0"/>
            <a:t>802.11 g</a:t>
          </a:r>
          <a:endParaRPr lang="de-AT" sz="4000" kern="1200"/>
        </a:p>
      </dsp:txBody>
      <dsp:txXfrm>
        <a:off x="46834" y="2030365"/>
        <a:ext cx="8135932" cy="865732"/>
      </dsp:txXfrm>
    </dsp:sp>
    <dsp:sp modelId="{80F25B34-209E-4CE3-AD98-39032846DE7D}">
      <dsp:nvSpPr>
        <dsp:cNvPr id="0" name=""/>
        <dsp:cNvSpPr/>
      </dsp:nvSpPr>
      <dsp:spPr>
        <a:xfrm>
          <a:off x="0" y="2942931"/>
          <a:ext cx="8229600" cy="15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3100" kern="1200" dirty="0" smtClean="0"/>
            <a:t>2,4 GHz: 54 Mbit brutto </a:t>
          </a:r>
          <a:br>
            <a:rPr lang="de-AT" sz="3100" kern="1200" dirty="0" smtClean="0"/>
          </a:br>
          <a:r>
            <a:rPr lang="de-AT" sz="3100" kern="1200" dirty="0" smtClean="0">
              <a:sym typeface="Wingdings"/>
            </a:rPr>
            <a:t></a:t>
          </a:r>
          <a:r>
            <a:rPr lang="de-AT" sz="3100" kern="1200" dirty="0" smtClean="0"/>
            <a:t> 20 Mbit netto</a:t>
          </a:r>
          <a:endParaRPr lang="de-AT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3100" kern="1200" dirty="0" smtClean="0"/>
            <a:t>Proprietär 108 Mbit brutto</a:t>
          </a:r>
          <a:endParaRPr lang="de-AT" sz="3100" kern="1200" dirty="0"/>
        </a:p>
      </dsp:txBody>
      <dsp:txXfrm>
        <a:off x="0" y="2942931"/>
        <a:ext cx="8229600" cy="15317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1A94B-6E2E-4E9E-9BDF-2451590363DD}">
      <dsp:nvSpPr>
        <dsp:cNvPr id="0" name=""/>
        <dsp:cNvSpPr/>
      </dsp:nvSpPr>
      <dsp:spPr>
        <a:xfrm>
          <a:off x="0" y="86106"/>
          <a:ext cx="8229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kern="1200" dirty="0" smtClean="0"/>
            <a:t>802.11 n</a:t>
          </a:r>
          <a:endParaRPr lang="de-AT" sz="3600" kern="1200" dirty="0"/>
        </a:p>
      </dsp:txBody>
      <dsp:txXfrm>
        <a:off x="42151" y="128257"/>
        <a:ext cx="8145298" cy="779158"/>
      </dsp:txXfrm>
    </dsp:sp>
    <dsp:sp modelId="{2A50B6A9-CEAF-4451-AC3A-1E5CEA3AC326}">
      <dsp:nvSpPr>
        <dsp:cNvPr id="0" name=""/>
        <dsp:cNvSpPr/>
      </dsp:nvSpPr>
      <dsp:spPr>
        <a:xfrm>
          <a:off x="0" y="949566"/>
          <a:ext cx="8229600" cy="175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800" kern="1200" dirty="0" smtClean="0"/>
            <a:t>2,4 GHz: 300 Mbit brutto (MIMO)</a:t>
          </a:r>
          <a:br>
            <a:rPr lang="de-AT" sz="2800" kern="1200" dirty="0" smtClean="0"/>
          </a:br>
          <a:r>
            <a:rPr lang="de-AT" sz="2800" kern="1200" dirty="0" smtClean="0">
              <a:sym typeface="Wingdings" panose="05000000000000000000" pitchFamily="2" charset="2"/>
            </a:rPr>
            <a:t> 120 Mbit netto</a:t>
          </a:r>
          <a:endParaRPr lang="de-A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800" kern="1200" dirty="0" smtClean="0"/>
            <a:t>5 GHz: 600 Mbit brutto (MIMO)</a:t>
          </a:r>
          <a:br>
            <a:rPr lang="de-AT" sz="2800" kern="1200" dirty="0" smtClean="0"/>
          </a:br>
          <a:r>
            <a:rPr lang="de-AT" sz="2800" kern="1200" dirty="0" smtClean="0">
              <a:sym typeface="Wingdings"/>
            </a:rPr>
            <a:t></a:t>
          </a:r>
          <a:r>
            <a:rPr lang="de-AT" sz="2800" kern="1200" dirty="0" smtClean="0"/>
            <a:t> 240 Mbit netto </a:t>
          </a:r>
          <a:endParaRPr lang="de-AT" sz="2800" kern="1200" dirty="0"/>
        </a:p>
      </dsp:txBody>
      <dsp:txXfrm>
        <a:off x="0" y="949566"/>
        <a:ext cx="8229600" cy="1751220"/>
      </dsp:txXfrm>
    </dsp:sp>
    <dsp:sp modelId="{06A9DE7B-9A7B-4120-A0CB-5BDDFEE58410}">
      <dsp:nvSpPr>
        <dsp:cNvPr id="0" name=""/>
        <dsp:cNvSpPr/>
      </dsp:nvSpPr>
      <dsp:spPr>
        <a:xfrm>
          <a:off x="0" y="2700786"/>
          <a:ext cx="8229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kern="1200" dirty="0" smtClean="0"/>
            <a:t>802.11 </a:t>
          </a:r>
          <a:r>
            <a:rPr lang="de-AT" sz="3600" kern="1200" dirty="0" err="1" smtClean="0"/>
            <a:t>ac</a:t>
          </a:r>
          <a:r>
            <a:rPr lang="de-AT" sz="3600" kern="1200" dirty="0" smtClean="0"/>
            <a:t> (2013)</a:t>
          </a:r>
          <a:endParaRPr lang="de-AT" sz="3600" kern="1200" dirty="0"/>
        </a:p>
      </dsp:txBody>
      <dsp:txXfrm>
        <a:off x="42151" y="2742937"/>
        <a:ext cx="8145298" cy="779158"/>
      </dsp:txXfrm>
    </dsp:sp>
    <dsp:sp modelId="{F0454DDF-1FDD-4EB2-8136-672E09BE3ED5}">
      <dsp:nvSpPr>
        <dsp:cNvPr id="0" name=""/>
        <dsp:cNvSpPr/>
      </dsp:nvSpPr>
      <dsp:spPr>
        <a:xfrm>
          <a:off x="0" y="3564246"/>
          <a:ext cx="8229600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800" kern="1200" dirty="0" smtClean="0"/>
            <a:t>5 GHz: 6900 Mbit brutto (8x8 MIMO)</a:t>
          </a:r>
          <a:br>
            <a:rPr lang="de-AT" sz="2800" kern="1200" dirty="0" smtClean="0"/>
          </a:br>
          <a:r>
            <a:rPr lang="de-AT" sz="2800" kern="1200" dirty="0" smtClean="0">
              <a:sym typeface="Wingdings" pitchFamily="2" charset="2"/>
            </a:rPr>
            <a:t> … ?</a:t>
          </a:r>
          <a:endParaRPr lang="de-AT" sz="2800" kern="1200" dirty="0"/>
        </a:p>
      </dsp:txBody>
      <dsp:txXfrm>
        <a:off x="0" y="3564246"/>
        <a:ext cx="8229600" cy="8756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4C9B5-14EF-49B9-BE20-E10AF1419200}">
      <dsp:nvSpPr>
        <dsp:cNvPr id="0" name=""/>
        <dsp:cNvSpPr/>
      </dsp:nvSpPr>
      <dsp:spPr>
        <a:xfrm>
          <a:off x="0" y="32130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Versorgungsbereich, Datenrate?</a:t>
          </a:r>
          <a:endParaRPr lang="de-DE" sz="2800" kern="1200" dirty="0"/>
        </a:p>
      </dsp:txBody>
      <dsp:txXfrm>
        <a:off x="32784" y="64914"/>
        <a:ext cx="8164032" cy="606012"/>
      </dsp:txXfrm>
    </dsp:sp>
    <dsp:sp modelId="{F362F246-A40A-4F55-92EC-329235C4612F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smtClean="0"/>
            <a:t>Erweiterbarkeit?</a:t>
          </a:r>
          <a:endParaRPr lang="de-DE" sz="2800" kern="1200"/>
        </a:p>
      </dsp:txBody>
      <dsp:txXfrm>
        <a:off x="32784" y="831645"/>
        <a:ext cx="8164032" cy="606012"/>
      </dsp:txXfrm>
    </dsp:sp>
    <dsp:sp modelId="{CFE04473-2D5F-4596-B68E-7DCFD63F23AA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smtClean="0"/>
            <a:t>Einhaltung von Sicherheitsstandards</a:t>
          </a:r>
          <a:endParaRPr lang="de-DE" sz="2800" kern="1200"/>
        </a:p>
      </dsp:txBody>
      <dsp:txXfrm>
        <a:off x="32784" y="1583865"/>
        <a:ext cx="8164032" cy="606012"/>
      </dsp:txXfrm>
    </dsp:sp>
    <dsp:sp modelId="{C0050BED-BF13-4C2D-A652-BBC4CF25EBDA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smtClean="0"/>
            <a:t>Kosten für Schulerhalter</a:t>
          </a:r>
          <a:endParaRPr lang="de-DE" sz="2800" kern="1200"/>
        </a:p>
      </dsp:txBody>
      <dsp:txXfrm>
        <a:off x="32784" y="2336085"/>
        <a:ext cx="8164032" cy="606012"/>
      </dsp:txXfrm>
    </dsp:sp>
    <dsp:sp modelId="{6C167D47-7EFD-47BD-95A5-10EA31F29E83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Wer bekommt Zugang zum WLAN?</a:t>
          </a:r>
        </a:p>
      </dsp:txBody>
      <dsp:txXfrm>
        <a:off x="32784" y="3088305"/>
        <a:ext cx="8164032" cy="606012"/>
      </dsp:txXfrm>
    </dsp:sp>
    <dsp:sp modelId="{A1013BAF-B414-4128-B0E3-9086D0E87FE3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Beschränkung der Bandbreite?</a:t>
          </a:r>
        </a:p>
      </dsp:txBody>
      <dsp:txXfrm>
        <a:off x="32784" y="3840525"/>
        <a:ext cx="816403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4594-7142-4EEC-B3BE-BFF10B8379E2}" type="datetimeFigureOut">
              <a:rPr lang="de-AT" smtClean="0"/>
              <a:t>10.03.2014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D0BD1-A8F7-496B-8990-A006BADA69D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655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MIMO_(Nachrichtentechnik)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IEEE Institute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electrical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electronics</a:t>
            </a:r>
            <a:r>
              <a:rPr lang="de-AT" dirty="0" smtClean="0"/>
              <a:t> </a:t>
            </a:r>
            <a:r>
              <a:rPr lang="de-AT" dirty="0" err="1" smtClean="0"/>
              <a:t>Engeneers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0BD1-A8F7-496B-8990-A006BADA69D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706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Scenario: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F6A8-4F28-4674-9A41-B4DA3173D804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64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Unterschied Router – Controller</a:t>
            </a:r>
          </a:p>
          <a:p>
            <a:endParaRPr lang="de-AT" dirty="0" smtClean="0"/>
          </a:p>
          <a:p>
            <a:r>
              <a:rPr lang="de-AT" dirty="0" smtClean="0"/>
              <a:t>Controller:</a:t>
            </a:r>
          </a:p>
          <a:p>
            <a:pPr marL="171450" indent="-171450">
              <a:buFontTx/>
              <a:buChar char="-"/>
            </a:pPr>
            <a:r>
              <a:rPr lang="de-AT" baseline="0" dirty="0" err="1" smtClean="0"/>
              <a:t>Managed</a:t>
            </a:r>
            <a:r>
              <a:rPr lang="de-AT" baseline="0" dirty="0" smtClean="0"/>
              <a:t> APs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Überblick über ges. </a:t>
            </a:r>
            <a:r>
              <a:rPr lang="de-AT" baseline="0" dirty="0" err="1" smtClean="0"/>
              <a:t>Wlan</a:t>
            </a:r>
            <a:endParaRPr lang="de-AT" baseline="0" dirty="0" smtClean="0"/>
          </a:p>
          <a:p>
            <a:pPr marL="171450" indent="-171450">
              <a:buFontTx/>
              <a:buChar char="-"/>
            </a:pPr>
            <a:r>
              <a:rPr lang="de-AT" baseline="0" dirty="0" smtClean="0"/>
              <a:t>Zentrale Einrichtung von SSIDs</a:t>
            </a:r>
          </a:p>
          <a:p>
            <a:pPr marL="171450" indent="-171450">
              <a:buFontTx/>
              <a:buChar char="-"/>
            </a:pPr>
            <a:r>
              <a:rPr lang="de-AT" baseline="0" dirty="0" smtClean="0"/>
              <a:t>Zugriffsbeschränkungen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F6A8-4F28-4674-9A41-B4DA3173D804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941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F6A8-4F28-4674-9A41-B4DA3173D804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44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F6A8-4F28-4674-9A41-B4DA3173D804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641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Fresnelzone</a:t>
            </a:r>
            <a:r>
              <a:rPr lang="de-AT" dirty="0" smtClean="0"/>
              <a:t>:</a:t>
            </a:r>
            <a:r>
              <a:rPr lang="de-AT" baseline="0" dirty="0" smtClean="0"/>
              <a:t> Wellencharakter der elektromagnetischen Strahlung </a:t>
            </a:r>
            <a:r>
              <a:rPr lang="de-AT" baseline="0" dirty="0" smtClean="0">
                <a:sym typeface="Wingdings" panose="05000000000000000000" pitchFamily="2" charset="2"/>
              </a:rPr>
              <a:t> Rotationsellipsoid (Zeppelin Luftschiff)</a:t>
            </a:r>
          </a:p>
          <a:p>
            <a:r>
              <a:rPr lang="de-AT" baseline="0" dirty="0" smtClean="0">
                <a:sym typeface="Wingdings" panose="05000000000000000000" pitchFamily="2" charset="2"/>
              </a:rPr>
              <a:t>100 mW 2,4 GHz</a:t>
            </a:r>
          </a:p>
          <a:p>
            <a:r>
              <a:rPr lang="de-AT" baseline="0" dirty="0" smtClean="0">
                <a:sym typeface="Wingdings" panose="05000000000000000000" pitchFamily="2" charset="2"/>
              </a:rPr>
              <a:t>200 mW 5 GHz</a:t>
            </a:r>
          </a:p>
          <a:p>
            <a:r>
              <a:rPr lang="de-AT" baseline="0" dirty="0" smtClean="0">
                <a:sym typeface="Wingdings" panose="05000000000000000000" pitchFamily="2" charset="2"/>
              </a:rPr>
              <a:t>Dämpfung Abschwächung  schräg durch Wände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0BD1-A8F7-496B-8990-A006BADA69D0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42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Feuchte Wände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0BD1-A8F7-496B-8990-A006BADA69D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58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MIMO Multiple In / Multiple Out</a:t>
            </a:r>
          </a:p>
          <a:p>
            <a:r>
              <a:rPr lang="de-AT" dirty="0" smtClean="0"/>
              <a:t>Größere</a:t>
            </a:r>
            <a:r>
              <a:rPr lang="de-AT" baseline="0" dirty="0" smtClean="0"/>
              <a:t> Distanzen oder höhere Transferrate</a:t>
            </a:r>
          </a:p>
          <a:p>
            <a:r>
              <a:rPr lang="de-AT" baseline="0" dirty="0" smtClean="0"/>
              <a:t>20 MHz </a:t>
            </a:r>
            <a:r>
              <a:rPr lang="de-AT" baseline="0" dirty="0" smtClean="0">
                <a:sym typeface="Wingdings" panose="05000000000000000000" pitchFamily="2" charset="2"/>
              </a:rPr>
              <a:t> 40 MHz und 4 Antennen  600MBits/s (2,4 GHz und 5 GHz)</a:t>
            </a:r>
          </a:p>
          <a:p>
            <a:r>
              <a:rPr lang="de-AT" baseline="0" dirty="0" smtClean="0">
                <a:sym typeface="Wingdings" panose="05000000000000000000" pitchFamily="2" charset="2"/>
              </a:rPr>
              <a:t>Pro Stream 150 Mbits/s 2-4 Ströme gebündelt 2-4 Antennen</a:t>
            </a:r>
          </a:p>
          <a:p>
            <a:r>
              <a:rPr lang="de-AT" baseline="0" dirty="0" smtClean="0">
                <a:sym typeface="Wingdings" panose="05000000000000000000" pitchFamily="2" charset="2"/>
              </a:rPr>
              <a:t>Oft mehr Antennen zur </a:t>
            </a:r>
            <a:r>
              <a:rPr lang="de-AT" baseline="0" dirty="0" err="1" smtClean="0">
                <a:sym typeface="Wingdings" panose="05000000000000000000" pitchFamily="2" charset="2"/>
              </a:rPr>
              <a:t>Entbündelung</a:t>
            </a:r>
            <a:r>
              <a:rPr lang="de-AT" baseline="0" dirty="0" smtClean="0">
                <a:sym typeface="Wingdings" panose="05000000000000000000" pitchFamily="2" charset="2"/>
              </a:rPr>
              <a:t> als Ströme  3 Antennen für 2 Ströme (3T3R § Transmitter/3 Receiver)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0BD1-A8F7-496B-8990-A006BADA69D0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847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="1" dirty="0" smtClean="0"/>
              <a:t>802.11ac </a:t>
            </a:r>
          </a:p>
          <a:p>
            <a:r>
              <a:rPr lang="de-DE" dirty="0" smtClean="0"/>
              <a:t>Im Jahr 2014 soll der neue Standard 802.11ac verabschiedet werden,</a:t>
            </a:r>
          </a:p>
          <a:p>
            <a:r>
              <a:rPr lang="de-DE" dirty="0" smtClean="0"/>
              <a:t>Bruttodatenrate von 1300 MBit/s ermöglicht. </a:t>
            </a:r>
          </a:p>
          <a:p>
            <a:r>
              <a:rPr lang="de-DE" dirty="0" smtClean="0"/>
              <a:t>Netto schaffen gute Geräte aber immerhin das Dreifache der 3-Stream-</a:t>
            </a:r>
            <a:r>
              <a:rPr lang="de-DE" dirty="0" smtClean="0">
                <a:hlinkClick r:id="rId3" tooltip="MIMO (Nachrichtentechnik)"/>
              </a:rPr>
              <a:t>MiMO</a:t>
            </a:r>
            <a:r>
              <a:rPr lang="de-DE" dirty="0" smtClean="0"/>
              <a:t>-Geräte. </a:t>
            </a:r>
          </a:p>
          <a:p>
            <a:r>
              <a:rPr lang="de-DE" dirty="0" smtClean="0"/>
              <a:t>Die Datenübertragung geschieht ausschließlich im 5-GHz-Band und fordert eine größere </a:t>
            </a:r>
          </a:p>
          <a:p>
            <a:r>
              <a:rPr lang="de-DE" dirty="0" smtClean="0"/>
              <a:t>Kanalbreite von 80 MHz, optional eine Kanalbreite von 160 MHz.</a:t>
            </a:r>
            <a:endParaRPr lang="de-AT" b="1" dirty="0" smtClean="0"/>
          </a:p>
          <a:p>
            <a:endParaRPr lang="de-AT" b="1" dirty="0" smtClean="0"/>
          </a:p>
          <a:p>
            <a:r>
              <a:rPr lang="de-AT" b="1" dirty="0" smtClean="0"/>
              <a:t>802.11ad </a:t>
            </a:r>
          </a:p>
          <a:p>
            <a:r>
              <a:rPr lang="de-AT" dirty="0" smtClean="0"/>
              <a:t>Frühestens ab 2014 soll mit dem 802.11ad-Standard im 60-GHz-Bereich bis zu 7 GB/s auf Strecken von einigen Metern ohne Hindernisse in der Verbindungslinie erreicht werden. Die hohen Datenraten im 60-GHz-Bereich sind durch die dort, gegenüber dem 5-GHz-Bereich, sehr breiten Kanäle möglich. Die Geräte, die für den 60-GHz-Bereich geplant sind, sollen für größere Entfernungen bei reduzierter Datenrate in den 5-GHz- oder 2,4-GHz-Bereich wechseln können.</a:t>
            </a:r>
          </a:p>
          <a:p>
            <a:endParaRPr lang="de-AT" dirty="0" smtClean="0"/>
          </a:p>
          <a:p>
            <a:r>
              <a:rPr lang="de-AT" dirty="0" smtClean="0">
                <a:sym typeface="Wingdings" pitchFamily="2" charset="2"/>
              </a:rPr>
              <a:t></a:t>
            </a:r>
            <a:r>
              <a:rPr lang="de-AT" dirty="0" err="1" smtClean="0">
                <a:sym typeface="Wingdings" pitchFamily="2" charset="2"/>
              </a:rPr>
              <a:t>InSSIDer</a:t>
            </a:r>
            <a:r>
              <a:rPr lang="de-AT" dirty="0" smtClean="0">
                <a:sym typeface="Wingdings" pitchFamily="2" charset="2"/>
              </a:rPr>
              <a:t> (</a:t>
            </a:r>
            <a:r>
              <a:rPr lang="de-AT" dirty="0" err="1" smtClean="0">
                <a:sym typeface="Wingdings" pitchFamily="2" charset="2"/>
              </a:rPr>
              <a:t>service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of</a:t>
            </a:r>
            <a:r>
              <a:rPr lang="de-AT" dirty="0" smtClean="0">
                <a:sym typeface="Wingdings" pitchFamily="2" charset="2"/>
              </a:rPr>
              <a:t> Set Identifier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0BD1-A8F7-496B-8990-A006BADA69D0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208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802.11 a (5 </a:t>
            </a:r>
            <a:r>
              <a:rPr lang="de-AT" dirty="0" err="1" smtClean="0"/>
              <a:t>ghz</a:t>
            </a:r>
            <a:r>
              <a:rPr lang="de-AT" dirty="0" smtClean="0"/>
              <a:t> – 20 </a:t>
            </a:r>
            <a:r>
              <a:rPr lang="de-AT" dirty="0" err="1" smtClean="0"/>
              <a:t>mhz</a:t>
            </a:r>
            <a:r>
              <a:rPr lang="de-AT" dirty="0" smtClean="0"/>
              <a:t>) und b (2,4 </a:t>
            </a:r>
            <a:r>
              <a:rPr lang="de-AT" dirty="0" err="1" smtClean="0"/>
              <a:t>ghz</a:t>
            </a:r>
            <a:r>
              <a:rPr lang="de-AT" dirty="0" smtClean="0"/>
              <a:t> 22 </a:t>
            </a:r>
            <a:r>
              <a:rPr lang="de-AT" dirty="0" err="1" smtClean="0"/>
              <a:t>mhz</a:t>
            </a:r>
            <a:r>
              <a:rPr lang="de-AT" dirty="0" smtClean="0"/>
              <a:t>; 1,6,11)  11mbit – 5-6 </a:t>
            </a:r>
            <a:r>
              <a:rPr lang="de-AT" dirty="0" err="1" smtClean="0"/>
              <a:t>mbit</a:t>
            </a:r>
            <a:r>
              <a:rPr lang="de-AT" dirty="0" smtClean="0"/>
              <a:t> netto</a:t>
            </a:r>
          </a:p>
          <a:p>
            <a:r>
              <a:rPr lang="de-AT" dirty="0" smtClean="0"/>
              <a:t>802.11 g (5 </a:t>
            </a:r>
            <a:r>
              <a:rPr lang="de-AT" dirty="0" err="1" smtClean="0"/>
              <a:t>ghz</a:t>
            </a:r>
            <a:r>
              <a:rPr lang="de-AT" dirty="0" smtClean="0"/>
              <a:t> – 20 </a:t>
            </a:r>
            <a:r>
              <a:rPr lang="de-AT" dirty="0" err="1" smtClean="0"/>
              <a:t>mhz</a:t>
            </a:r>
            <a:r>
              <a:rPr lang="de-AT" dirty="0" smtClean="0"/>
              <a:t>) und (2,4 </a:t>
            </a:r>
            <a:r>
              <a:rPr lang="de-AT" dirty="0" err="1" smtClean="0"/>
              <a:t>ghz</a:t>
            </a:r>
            <a:r>
              <a:rPr lang="de-AT" dirty="0" smtClean="0"/>
              <a:t> 20 </a:t>
            </a:r>
            <a:r>
              <a:rPr lang="de-AT" dirty="0" err="1" smtClean="0"/>
              <a:t>mhz</a:t>
            </a:r>
            <a:r>
              <a:rPr lang="de-AT" dirty="0" smtClean="0"/>
              <a:t>; 1,5,9,13) 54 </a:t>
            </a:r>
            <a:r>
              <a:rPr lang="de-AT" dirty="0" err="1" smtClean="0"/>
              <a:t>mbit</a:t>
            </a:r>
            <a:r>
              <a:rPr lang="de-AT" dirty="0" smtClean="0"/>
              <a:t> – 20 – 22 </a:t>
            </a:r>
            <a:r>
              <a:rPr lang="de-AT" dirty="0" err="1" smtClean="0"/>
              <a:t>mbit</a:t>
            </a:r>
            <a:r>
              <a:rPr lang="de-AT" dirty="0" smtClean="0"/>
              <a:t> netto</a:t>
            </a:r>
          </a:p>
          <a:p>
            <a:r>
              <a:rPr lang="de-AT" dirty="0" smtClean="0"/>
              <a:t>802.11 n (5 </a:t>
            </a:r>
            <a:r>
              <a:rPr lang="de-AT" dirty="0" err="1" smtClean="0"/>
              <a:t>ghz</a:t>
            </a:r>
            <a:r>
              <a:rPr lang="de-AT" dirty="0" smtClean="0"/>
              <a:t> – 40 </a:t>
            </a:r>
            <a:r>
              <a:rPr lang="de-AT" dirty="0" err="1" smtClean="0"/>
              <a:t>mhz</a:t>
            </a:r>
            <a:r>
              <a:rPr lang="de-AT" dirty="0" smtClean="0"/>
              <a:t>) und (2,4 </a:t>
            </a:r>
            <a:r>
              <a:rPr lang="de-AT" dirty="0" err="1" smtClean="0"/>
              <a:t>ghz</a:t>
            </a:r>
            <a:r>
              <a:rPr lang="de-AT" dirty="0" smtClean="0"/>
              <a:t> 40 </a:t>
            </a:r>
            <a:r>
              <a:rPr lang="de-AT" dirty="0" err="1" smtClean="0"/>
              <a:t>mhz</a:t>
            </a:r>
            <a:r>
              <a:rPr lang="de-AT" dirty="0" smtClean="0"/>
              <a:t>; ) 600 </a:t>
            </a:r>
            <a:r>
              <a:rPr lang="de-AT" dirty="0" err="1" smtClean="0"/>
              <a:t>mbit</a:t>
            </a:r>
            <a:r>
              <a:rPr lang="de-AT" dirty="0" smtClean="0"/>
              <a:t> – 240 </a:t>
            </a:r>
            <a:r>
              <a:rPr lang="de-AT" dirty="0" err="1" smtClean="0"/>
              <a:t>mbit</a:t>
            </a:r>
            <a:r>
              <a:rPr lang="de-AT" dirty="0" smtClean="0"/>
              <a:t> netto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ym typeface="Wingdings" pitchFamily="2" charset="2"/>
              </a:rPr>
              <a:t>(600 Mbit  6 Antennen)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802.11h </a:t>
            </a:r>
            <a:r>
              <a:rPr lang="de-AT" dirty="0" err="1" smtClean="0"/>
              <a:t>ghz</a:t>
            </a:r>
            <a:r>
              <a:rPr lang="de-AT" dirty="0" smtClean="0"/>
              <a:t> – 54 </a:t>
            </a:r>
            <a:r>
              <a:rPr lang="de-AT" dirty="0" err="1" smtClean="0"/>
              <a:t>mbit</a:t>
            </a:r>
            <a:r>
              <a:rPr lang="de-AT" dirty="0" smtClean="0"/>
              <a:t>/108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mbit</a:t>
            </a:r>
            <a:r>
              <a:rPr lang="de-AT" baseline="0" dirty="0" smtClean="0"/>
              <a:t> 40 </a:t>
            </a:r>
            <a:r>
              <a:rPr lang="de-AT" baseline="0" dirty="0" err="1" smtClean="0"/>
              <a:t>mhzadmin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802.11 </a:t>
            </a:r>
            <a:r>
              <a:rPr lang="de-AT" dirty="0" err="1" smtClean="0"/>
              <a:t>ac</a:t>
            </a:r>
            <a:r>
              <a:rPr lang="de-AT" dirty="0" smtClean="0"/>
              <a:t> (5 </a:t>
            </a:r>
            <a:r>
              <a:rPr lang="de-AT" dirty="0" err="1" smtClean="0"/>
              <a:t>ghz</a:t>
            </a:r>
            <a:r>
              <a:rPr lang="de-AT" dirty="0" smtClean="0"/>
              <a:t> – 80/160 </a:t>
            </a:r>
            <a:r>
              <a:rPr lang="de-AT" dirty="0" err="1" smtClean="0"/>
              <a:t>mhz</a:t>
            </a:r>
            <a:r>
              <a:rPr lang="de-AT" dirty="0" smtClean="0"/>
              <a:t>) 6900 </a:t>
            </a:r>
            <a:r>
              <a:rPr lang="de-AT" dirty="0" err="1" smtClean="0"/>
              <a:t>mbit</a:t>
            </a:r>
            <a:endParaRPr lang="de-AT" dirty="0" smtClean="0"/>
          </a:p>
          <a:p>
            <a:r>
              <a:rPr lang="de-AT" dirty="0" smtClean="0"/>
              <a:t>(10 Stück im Geizhals 1300Mbps, 1750Mbps)</a:t>
            </a:r>
          </a:p>
          <a:p>
            <a:endParaRPr lang="de-AT" dirty="0" smtClean="0"/>
          </a:p>
          <a:p>
            <a:r>
              <a:rPr lang="de-AT" dirty="0" smtClean="0"/>
              <a:t>802.11n erreicht pro parallelem Inhaltsstrom (engl. </a:t>
            </a:r>
            <a:r>
              <a:rPr lang="de-AT" i="1" dirty="0" err="1" smtClean="0"/>
              <a:t>stream</a:t>
            </a:r>
            <a:r>
              <a:rPr lang="de-AT" dirty="0" smtClean="0"/>
              <a:t>) maximal 150 Mbit/s (brutto); für höhere Datenraten müssen mehrere (bis zu vier) Ströme gebündelt werden. Dies setzt eine entsprechende Anzahl Sende- und Empfangsantennen jeweils auf beiden Seiten voraus (bis zu vier). Es sind jedoch auch Konstruktionen möglich, die mehr Antennen verwenden als parallele Ströme (z. B. zwei Ströme – 300 Mbit/s – mit drei Antennen).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2,4–2,4835 GHz und 5,15–5,725 GHz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0BD1-A8F7-496B-8990-A006BADA69D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249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Supplicant</a:t>
            </a:r>
            <a:r>
              <a:rPr lang="de-AT" dirty="0" smtClean="0"/>
              <a:t> – Bittsteller</a:t>
            </a:r>
          </a:p>
          <a:p>
            <a:r>
              <a:rPr lang="de-AT" dirty="0" err="1" smtClean="0"/>
              <a:t>Authenticator</a:t>
            </a:r>
            <a:r>
              <a:rPr lang="de-AT" baseline="0" dirty="0" smtClean="0"/>
              <a:t> – </a:t>
            </a:r>
            <a:r>
              <a:rPr lang="de-AT" baseline="0" dirty="0" err="1" smtClean="0"/>
              <a:t>Beglaubiger</a:t>
            </a:r>
            <a:endParaRPr lang="de-AT" baseline="0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Sicherheit abhängig vom gewählten Passwort (</a:t>
            </a:r>
            <a:r>
              <a:rPr lang="de-A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Bruteforce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mind. 20 Zeichen lang mit Groß- und Kleinbuchstaben sowie Sonderzeichen und Zahlen 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Probleme mit Sonderzeichen </a:t>
            </a:r>
            <a:r>
              <a:rPr lang="de-A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ö,ä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</a:t>
            </a:r>
            <a:r>
              <a:rPr lang="de-A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0BD1-A8F7-496B-8990-A006BADA69D0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687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Laptops</a:t>
            </a:r>
            <a:r>
              <a:rPr lang="de-AT" baseline="0" dirty="0" smtClean="0"/>
              <a:t> – Tablets – Handy</a:t>
            </a:r>
          </a:p>
          <a:p>
            <a:r>
              <a:rPr lang="de-AT" dirty="0" smtClean="0"/>
              <a:t>elektronisches</a:t>
            </a:r>
            <a:r>
              <a:rPr lang="de-AT" baseline="0" dirty="0" smtClean="0"/>
              <a:t> Klassenbuch</a:t>
            </a:r>
          </a:p>
          <a:p>
            <a:r>
              <a:rPr lang="de-AT" baseline="0" dirty="0" smtClean="0"/>
              <a:t>Tablet – </a:t>
            </a:r>
            <a:r>
              <a:rPr lang="de-AT" baseline="0" dirty="0" err="1" smtClean="0"/>
              <a:t>Beamer</a:t>
            </a:r>
            <a:endParaRPr lang="de-AT" baseline="0" dirty="0" smtClean="0"/>
          </a:p>
          <a:p>
            <a:r>
              <a:rPr lang="de-AT" dirty="0" smtClean="0"/>
              <a:t>Schulprojekte</a:t>
            </a:r>
          </a:p>
          <a:p>
            <a:r>
              <a:rPr lang="de-AT" dirty="0" smtClean="0"/>
              <a:t>Lehrerfortbildung</a:t>
            </a:r>
            <a:endParaRPr lang="de-DE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0BD1-A8F7-496B-8990-A006BADA69D0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60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Ping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F6A8-4F28-4674-9A41-B4DA3173D804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28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9104" y="225056"/>
            <a:ext cx="2451596" cy="806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E642-B334-4E1C-8BF8-003CFF758892}" type="datetime1">
              <a:rPr lang="de-DE" smtClean="0"/>
              <a:t>10.03.2014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Kustodentag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6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308881"/>
            <a:ext cx="10058400" cy="1323449"/>
          </a:xfrm>
        </p:spPr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8922" y="308881"/>
            <a:ext cx="2515096" cy="827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51584" y="116632"/>
            <a:ext cx="7543800" cy="3566160"/>
          </a:xfrm>
        </p:spPr>
        <p:txBody>
          <a:bodyPr>
            <a:normAutofit/>
          </a:bodyPr>
          <a:lstStyle/>
          <a:p>
            <a:r>
              <a:rPr lang="de-AT" sz="5400" dirty="0" err="1" smtClean="0"/>
              <a:t>KidZ</a:t>
            </a:r>
            <a:r>
              <a:rPr lang="de-AT" sz="5400" dirty="0" smtClean="0"/>
              <a:t>-Symposion </a:t>
            </a:r>
            <a:r>
              <a:rPr lang="de-AT" sz="5400" dirty="0"/>
              <a:t/>
            </a:r>
            <a:br>
              <a:rPr lang="de-AT" sz="5400" dirty="0"/>
            </a:br>
            <a:r>
              <a:rPr lang="de-AT" sz="3200" dirty="0" smtClean="0"/>
              <a:t>WLAN – </a:t>
            </a:r>
            <a:r>
              <a:rPr lang="de-AT" sz="3200" b="1" dirty="0" smtClean="0"/>
              <a:t>W</a:t>
            </a:r>
            <a:r>
              <a:rPr lang="de-AT" sz="3200" dirty="0" smtClean="0"/>
              <a:t>ireless </a:t>
            </a:r>
            <a:r>
              <a:rPr lang="de-AT" sz="3200" b="1" dirty="0" err="1" smtClean="0"/>
              <a:t>L</a:t>
            </a:r>
            <a:r>
              <a:rPr lang="de-AT" sz="3200" dirty="0" err="1" smtClean="0"/>
              <a:t>ocal</a:t>
            </a:r>
            <a:r>
              <a:rPr lang="de-AT" sz="3200" dirty="0" smtClean="0"/>
              <a:t> </a:t>
            </a:r>
            <a:r>
              <a:rPr lang="de-AT" sz="3200" b="1" dirty="0" smtClean="0"/>
              <a:t>A</a:t>
            </a:r>
            <a:r>
              <a:rPr lang="de-AT" sz="3200" dirty="0" smtClean="0"/>
              <a:t>rea </a:t>
            </a:r>
            <a:r>
              <a:rPr lang="de-AT" sz="3200" b="1" dirty="0" smtClean="0"/>
              <a:t>N</a:t>
            </a:r>
            <a:r>
              <a:rPr lang="de-AT" sz="3200" dirty="0" smtClean="0"/>
              <a:t>etwork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59319" y="4437112"/>
            <a:ext cx="8062664" cy="1199704"/>
          </a:xfrm>
        </p:spPr>
        <p:txBody>
          <a:bodyPr/>
          <a:lstStyle/>
          <a:p>
            <a:r>
              <a:rPr lang="de-AT" dirty="0" smtClean="0"/>
              <a:t>Hammerl Helmut</a:t>
            </a:r>
          </a:p>
          <a:p>
            <a:pPr algn="r"/>
            <a:r>
              <a:rPr lang="de-AT" dirty="0" smtClean="0"/>
              <a:t>13-14.03.2014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15" y="472397"/>
            <a:ext cx="5112568" cy="16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2"/>
                </a:solidFill>
              </a:rPr>
              <a:t>5 GHz Band</a:t>
            </a:r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57094"/>
              </p:ext>
            </p:extLst>
          </p:nvPr>
        </p:nvGraphicFramePr>
        <p:xfrm>
          <a:off x="2517820" y="164192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8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254D0A-3701-488E-9C6D-EF773C7F9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EE8C3E-1E02-45BE-9FD4-EA013495A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DADF48-4E79-4585-9D85-0CCC9821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180319-3A89-49E3-9EB4-3D496F8F3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2271F7-9089-4A78-91F8-BB6A34064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2"/>
                </a:solidFill>
              </a:rPr>
              <a:t>Maximale Übertragungsraten</a:t>
            </a:r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348779"/>
              </p:ext>
            </p:extLst>
          </p:nvPr>
        </p:nvGraphicFramePr>
        <p:xfrm>
          <a:off x="2087880" y="16492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458ACC-D748-4CA3-949E-857F474D7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238D74-D240-4E7D-BA3F-C94BCFBE4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494C0F-D921-4133-83CE-0A0C271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F25B34-209E-4CE3-AD98-39032846D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2"/>
                </a:solidFill>
              </a:rPr>
              <a:t>Maximale Übertragungsraten</a:t>
            </a:r>
            <a:endParaRPr lang="de-AT" dirty="0"/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427798"/>
              </p:ext>
            </p:extLst>
          </p:nvPr>
        </p:nvGraphicFramePr>
        <p:xfrm>
          <a:off x="2133600" y="16644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8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71A94B-6E2E-4E9E-9BDF-24515903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50B6A9-CEAF-4451-AC3A-1E5CEA3AC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A9DE7B-9A7B-4120-A0CB-5BDDFEE58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454DDF-1FDD-4EB2-8136-672E09BE3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2"/>
                </a:solidFill>
              </a:rPr>
              <a:t>… und die Realität?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600200" y="2087881"/>
            <a:ext cx="8153400" cy="4099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de-AT" sz="4000" dirty="0" smtClean="0">
                <a:solidFill>
                  <a:schemeClr val="accent2"/>
                </a:solidFill>
              </a:rPr>
              <a:t>Unterschied 2,4 GHz – 5 GHz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sz="4000" dirty="0" smtClean="0">
                <a:solidFill>
                  <a:schemeClr val="accent2"/>
                </a:solidFill>
              </a:rPr>
              <a:t>MIMO – Antennen „bündeln“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sz="4000" dirty="0" smtClean="0">
                <a:solidFill>
                  <a:schemeClr val="accent2"/>
                </a:solidFill>
              </a:rPr>
              <a:t>Was kann mein Endgerät?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AT" sz="4000" dirty="0" smtClean="0">
                <a:solidFill>
                  <a:schemeClr val="accent2"/>
                </a:solidFill>
              </a:rPr>
              <a:t>Anzahl Antennen, Frequenzband, MIMO, …?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sz="4000" dirty="0" smtClean="0">
                <a:solidFill>
                  <a:schemeClr val="accent2"/>
                </a:solidFill>
              </a:rPr>
              <a:t>Abstand vom Router</a:t>
            </a:r>
          </a:p>
          <a:p>
            <a:r>
              <a:rPr lang="de-AT" dirty="0" smtClean="0">
                <a:solidFill>
                  <a:schemeClr val="accent2"/>
                </a:solidFill>
              </a:rPr>
              <a:t/>
            </a:r>
            <a:br>
              <a:rPr lang="de-AT" dirty="0" smtClean="0">
                <a:solidFill>
                  <a:schemeClr val="accent2"/>
                </a:solidFill>
              </a:rPr>
            </a:br>
            <a:endParaRPr lang="de-AT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accent2"/>
                </a:solidFill>
              </a:rPr>
              <a:t>Verschlüsselung</a:t>
            </a:r>
            <a:endParaRPr lang="de-AT" b="1" dirty="0">
              <a:solidFill>
                <a:schemeClr val="accent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641312" y="3412624"/>
            <a:ext cx="16561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Authentication</a:t>
            </a:r>
          </a:p>
          <a:p>
            <a:pPr algn="ctr"/>
            <a:r>
              <a:rPr lang="de-AT" dirty="0" smtClean="0"/>
              <a:t>Server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240712" y="2764553"/>
            <a:ext cx="4896544" cy="1584176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952680" y="2188488"/>
            <a:ext cx="7848872" cy="33123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6" name="Gruppieren 5"/>
          <p:cNvGrpSpPr/>
          <p:nvPr/>
        </p:nvGrpSpPr>
        <p:grpSpPr>
          <a:xfrm>
            <a:off x="2384728" y="3408251"/>
            <a:ext cx="4248472" cy="646331"/>
            <a:chOff x="1043608" y="2920571"/>
            <a:chExt cx="4248472" cy="646331"/>
          </a:xfrm>
        </p:grpSpPr>
        <p:sp>
          <p:nvSpPr>
            <p:cNvPr id="7" name="Textfeld 6"/>
            <p:cNvSpPr txBox="1"/>
            <p:nvPr/>
          </p:nvSpPr>
          <p:spPr>
            <a:xfrm>
              <a:off x="1043608" y="2920571"/>
              <a:ext cx="1656184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Client</a:t>
              </a:r>
            </a:p>
            <a:p>
              <a:pPr algn="ctr"/>
              <a:r>
                <a:rPr lang="de-AT" dirty="0" smtClean="0"/>
                <a:t>(</a:t>
              </a:r>
              <a:r>
                <a:rPr lang="de-AT" dirty="0" err="1" smtClean="0"/>
                <a:t>Supplicant</a:t>
              </a:r>
              <a:r>
                <a:rPr lang="de-AT" dirty="0" smtClean="0"/>
                <a:t>)</a:t>
              </a:r>
              <a:endParaRPr lang="de-AT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635896" y="2920571"/>
              <a:ext cx="1656184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Accesspoint</a:t>
              </a:r>
            </a:p>
            <a:p>
              <a:pPr algn="ctr"/>
              <a:r>
                <a:rPr lang="de-AT" dirty="0" smtClean="0"/>
                <a:t>(</a:t>
              </a:r>
              <a:r>
                <a:rPr lang="de-AT" dirty="0" err="1" smtClean="0"/>
                <a:t>Authenticator</a:t>
              </a:r>
              <a:r>
                <a:rPr lang="de-AT" dirty="0" smtClean="0"/>
                <a:t>)</a:t>
              </a:r>
              <a:endParaRPr lang="de-AT" dirty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V="1">
              <a:off x="2843808" y="3243736"/>
              <a:ext cx="648072" cy="437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Gerade Verbindung mit Pfeil 9"/>
          <p:cNvCxnSpPr/>
          <p:nvPr/>
        </p:nvCxnSpPr>
        <p:spPr>
          <a:xfrm flipV="1">
            <a:off x="6813220" y="3735789"/>
            <a:ext cx="648072" cy="437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497296" y="2980576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Active</a:t>
            </a:r>
            <a:r>
              <a:rPr lang="de-AT" dirty="0" smtClean="0"/>
              <a:t> Directory</a:t>
            </a:r>
            <a:endParaRPr lang="de-AT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2240712" y="4512369"/>
            <a:ext cx="2073223" cy="822153"/>
            <a:chOff x="6091672" y="3717032"/>
            <a:chExt cx="2073223" cy="822153"/>
          </a:xfrm>
        </p:grpSpPr>
        <p:pic>
          <p:nvPicPr>
            <p:cNvPr id="13" name="Picture 2" descr="T:\arbeit\kurse-kursunterlagen\wireless\bilder\hotspot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" t="37652" r="48305" b="29008"/>
            <a:stretch/>
          </p:blipFill>
          <p:spPr bwMode="auto">
            <a:xfrm>
              <a:off x="6091672" y="3717032"/>
              <a:ext cx="2073223" cy="82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6876256" y="373987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err="1" smtClean="0"/>
                <a:t>m.muster</a:t>
              </a:r>
              <a:endParaRPr lang="de-AT" sz="12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876256" y="401609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smtClean="0"/>
                <a:t>*********</a:t>
              </a:r>
              <a:endParaRPr lang="de-A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2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accent2"/>
                </a:solidFill>
              </a:rPr>
              <a:t>Planung eines WLAN</a:t>
            </a:r>
            <a:endParaRPr lang="de-AT" dirty="0">
              <a:solidFill>
                <a:schemeClr val="accent2"/>
              </a:solidFill>
            </a:endParaRPr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233222"/>
              </p:ext>
            </p:extLst>
          </p:nvPr>
        </p:nvGraphicFramePr>
        <p:xfrm>
          <a:off x="2133600" y="16797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8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84C9B5-14EF-49B9-BE20-E10AF1419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62F246-A40A-4F55-92EC-329235C46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04473-2D5F-4596-B68E-7DCFD63F2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050BED-BF13-4C2D-A652-BBC4CF25E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167D47-7EFD-47BD-95A5-10EA31F29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013BAF-B414-4128-B0E3-9086D0E8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2"/>
                </a:solidFill>
              </a:rPr>
              <a:t>Praxis: </a:t>
            </a:r>
            <a:r>
              <a:rPr lang="de-AT" dirty="0" err="1" smtClean="0">
                <a:solidFill>
                  <a:schemeClr val="accent2"/>
                </a:solidFill>
              </a:rPr>
              <a:t>InSSIDer</a:t>
            </a:r>
            <a:r>
              <a:rPr lang="de-AT" dirty="0" smtClean="0">
                <a:solidFill>
                  <a:schemeClr val="accent2"/>
                </a:solidFill>
              </a:rPr>
              <a:t>(Messen und Installieren)</a:t>
            </a:r>
            <a:endParaRPr lang="de-AT" dirty="0">
              <a:solidFill>
                <a:schemeClr val="accent2"/>
              </a:solidFill>
            </a:endParaRPr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020395"/>
              </p:ext>
            </p:extLst>
          </p:nvPr>
        </p:nvGraphicFramePr>
        <p:xfrm>
          <a:off x="2377440" y="16644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1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Ekahau</a:t>
            </a:r>
            <a:r>
              <a:rPr lang="de-AT" dirty="0" smtClean="0"/>
              <a:t> </a:t>
            </a:r>
            <a:r>
              <a:rPr lang="de-AT" dirty="0" err="1" smtClean="0"/>
              <a:t>Heatmapper</a:t>
            </a:r>
            <a:r>
              <a:rPr lang="de-AT" dirty="0" smtClean="0"/>
              <a:t> (Freeware)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97" y="1734451"/>
            <a:ext cx="5130243" cy="45423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952170" y="1944304"/>
            <a:ext cx="748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Download: http://</a:t>
            </a:r>
            <a:r>
              <a:rPr lang="de-AT" sz="3600" dirty="0" smtClean="0"/>
              <a:t>sw.ekahau.com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29597" y="5795318"/>
            <a:ext cx="31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Heatmap</a:t>
            </a:r>
            <a:r>
              <a:rPr lang="de-AT" dirty="0" smtClean="0"/>
              <a:t> des BRG Kufstein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139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accent2"/>
                </a:solidFill>
              </a:rPr>
              <a:t>Surfverhalten der Schüler (HTL Rennweg)</a:t>
            </a:r>
            <a:endParaRPr lang="de-AT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1" y="1823987"/>
            <a:ext cx="7385609" cy="38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Wer WLAN?</a:t>
            </a:r>
            <a:endParaRPr lang="de-AT" dirty="0"/>
          </a:p>
        </p:txBody>
      </p:sp>
      <p:graphicFrame>
        <p:nvGraphicFramePr>
          <p:cNvPr id="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078657"/>
              </p:ext>
            </p:extLst>
          </p:nvPr>
        </p:nvGraphicFramePr>
        <p:xfrm>
          <a:off x="1859280" y="17254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8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C17EEB-A65D-4323-86FB-EF3486D74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D6E1F5-79EA-48D6-A42E-61C22BBA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870943-7667-49F3-AFAF-D52225953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4D50D3-B2A3-4DC5-8FCB-9D6F73D29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4B35DE-1713-4DEE-90E9-19E10018B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rgbClr val="002060"/>
                </a:solidFill>
              </a:rPr>
              <a:t>Warum WLAN?????</a:t>
            </a:r>
            <a:endParaRPr lang="de-AT" b="1" dirty="0">
              <a:solidFill>
                <a:srgbClr val="00206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6" y="1670967"/>
            <a:ext cx="11381677" cy="445937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1217" y="2009104"/>
            <a:ext cx="2923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Tablets und Smartphones</a:t>
            </a:r>
            <a:endParaRPr lang="de-AT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906851" y="3606085"/>
            <a:ext cx="260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dirty="0" smtClean="0">
                <a:solidFill>
                  <a:srgbClr val="002060"/>
                </a:solidFill>
              </a:rPr>
              <a:t>BYOD</a:t>
            </a:r>
            <a:endParaRPr lang="de-AT" sz="6000" dirty="0">
              <a:solidFill>
                <a:srgbClr val="00206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543245" y="1852803"/>
            <a:ext cx="2846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Kein KAT Anschluss</a:t>
            </a:r>
            <a:endParaRPr lang="de-AT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764405" y="5227732"/>
            <a:ext cx="5911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400" b="1" dirty="0" smtClean="0">
                <a:solidFill>
                  <a:srgbClr val="002060"/>
                </a:solidFill>
              </a:rPr>
              <a:t>Freizeitbetreuung</a:t>
            </a:r>
            <a:endParaRPr lang="de-AT" sz="4400" b="1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98513" y="6486786"/>
            <a:ext cx="7993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/>
              <a:t>http://upload.wikimedia.org/wikipedia/commons/c/c9/Apple_iPad_Event03.jpg</a:t>
            </a:r>
          </a:p>
        </p:txBody>
      </p:sp>
    </p:spTree>
    <p:extLst>
      <p:ext uri="{BB962C8B-B14F-4D97-AF65-F5344CB8AC3E}">
        <p14:creationId xmlns:p14="http://schemas.microsoft.com/office/powerpoint/2010/main" val="39813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93205400"/>
              </p:ext>
            </p:extLst>
          </p:nvPr>
        </p:nvGraphicFramePr>
        <p:xfrm>
          <a:off x="1143000" y="225976"/>
          <a:ext cx="1007364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7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 9"/>
          <p:cNvSpPr/>
          <p:nvPr/>
        </p:nvSpPr>
        <p:spPr>
          <a:xfrm>
            <a:off x="1624042" y="2873150"/>
            <a:ext cx="3133905" cy="21488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4812" y="133542"/>
            <a:ext cx="10058400" cy="1450757"/>
          </a:xfrm>
        </p:spPr>
        <p:txBody>
          <a:bodyPr/>
          <a:lstStyle/>
          <a:p>
            <a:r>
              <a:rPr lang="de-AT" b="1" dirty="0" smtClean="0">
                <a:solidFill>
                  <a:schemeClr val="accent2"/>
                </a:solidFill>
              </a:rPr>
              <a:t>Router</a:t>
            </a:r>
            <a:endParaRPr lang="de-AT" b="1" dirty="0">
              <a:solidFill>
                <a:schemeClr val="accent2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435683" y="1922625"/>
            <a:ext cx="1444293" cy="56298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296269" y="1558104"/>
            <a:ext cx="19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Firewall/</a:t>
            </a:r>
            <a:r>
              <a:rPr lang="de-AT" dirty="0" err="1"/>
              <a:t>Pfsense</a:t>
            </a:r>
            <a:endParaRPr lang="de-AT" dirty="0"/>
          </a:p>
        </p:txBody>
      </p:sp>
      <p:pic>
        <p:nvPicPr>
          <p:cNvPr id="1027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4" y="3827990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847528" y="1742771"/>
            <a:ext cx="1800200" cy="922693"/>
            <a:chOff x="611560" y="1412776"/>
            <a:chExt cx="1800200" cy="922693"/>
          </a:xfrm>
        </p:grpSpPr>
        <p:sp>
          <p:nvSpPr>
            <p:cNvPr id="6" name="Wolke 5"/>
            <p:cNvSpPr/>
            <p:nvPr/>
          </p:nvSpPr>
          <p:spPr>
            <a:xfrm>
              <a:off x="611560" y="1412776"/>
              <a:ext cx="1800200" cy="9226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71600" y="1689456"/>
              <a:ext cx="10801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Internet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152902" y="52012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Server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06004" y="5208988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6109" y="32222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Schulnetz</a:t>
            </a:r>
          </a:p>
          <a:p>
            <a:pPr algn="ctr"/>
            <a:r>
              <a:rPr lang="de-AT" dirty="0"/>
              <a:t>172.16.0.0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6084" y="5201232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161167" y="2105396"/>
            <a:ext cx="2952328" cy="1852758"/>
            <a:chOff x="5637167" y="2105396"/>
            <a:chExt cx="2952328" cy="1852758"/>
          </a:xfrm>
        </p:grpSpPr>
        <p:sp>
          <p:nvSpPr>
            <p:cNvPr id="18" name="Wolke 17"/>
            <p:cNvSpPr/>
            <p:nvPr/>
          </p:nvSpPr>
          <p:spPr>
            <a:xfrm>
              <a:off x="5637167" y="2105396"/>
              <a:ext cx="2952328" cy="1852758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69215" y="2519535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NMS Irgendwo</a:t>
              </a:r>
            </a:p>
            <a:p>
              <a:pPr algn="ctr"/>
              <a:r>
                <a:rPr lang="de-AT" dirty="0"/>
                <a:t>192.168.13.0</a:t>
              </a:r>
            </a:p>
            <a:p>
              <a:pPr algn="ctr"/>
              <a:r>
                <a:rPr lang="de-AT" dirty="0"/>
                <a:t>WPA2 - PSK</a:t>
              </a:r>
            </a:p>
          </p:txBody>
        </p:sp>
      </p:grpSp>
      <p:cxnSp>
        <p:nvCxnSpPr>
          <p:cNvPr id="21" name="Gerade Verbindung 20"/>
          <p:cNvCxnSpPr>
            <a:endCxn id="12" idx="0"/>
          </p:cNvCxnSpPr>
          <p:nvPr/>
        </p:nvCxnSpPr>
        <p:spPr>
          <a:xfrm flipH="1">
            <a:off x="2372810" y="4151194"/>
            <a:ext cx="453276" cy="10577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7" idx="0"/>
          </p:cNvCxnSpPr>
          <p:nvPr/>
        </p:nvCxnSpPr>
        <p:spPr>
          <a:xfrm>
            <a:off x="3086244" y="4151194"/>
            <a:ext cx="6647" cy="10500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9" idx="0"/>
          </p:cNvCxnSpPr>
          <p:nvPr/>
        </p:nvCxnSpPr>
        <p:spPr>
          <a:xfrm>
            <a:off x="3791744" y="4213580"/>
            <a:ext cx="1793206" cy="9876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13" idx="1"/>
          </p:cNvCxnSpPr>
          <p:nvPr/>
        </p:nvCxnSpPr>
        <p:spPr>
          <a:xfrm>
            <a:off x="4040956" y="4213580"/>
            <a:ext cx="2163057" cy="22317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3935761" y="2485608"/>
            <a:ext cx="936105" cy="16371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4" idx="1"/>
            <a:endCxn id="6" idx="0"/>
          </p:cNvCxnSpPr>
          <p:nvPr/>
        </p:nvCxnSpPr>
        <p:spPr>
          <a:xfrm flipH="1">
            <a:off x="3646228" y="2204117"/>
            <a:ext cx="789454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/>
          <p:cNvGrpSpPr/>
          <p:nvPr/>
        </p:nvGrpSpPr>
        <p:grpSpPr>
          <a:xfrm>
            <a:off x="6204012" y="3861048"/>
            <a:ext cx="1044116" cy="760368"/>
            <a:chOff x="4680012" y="3861048"/>
            <a:chExt cx="1044116" cy="760368"/>
          </a:xfrm>
        </p:grpSpPr>
        <p:sp>
          <p:nvSpPr>
            <p:cNvPr id="13" name="Textfeld 12"/>
            <p:cNvSpPr txBox="1"/>
            <p:nvPr/>
          </p:nvSpPr>
          <p:spPr>
            <a:xfrm>
              <a:off x="4680012" y="4252084"/>
              <a:ext cx="104411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Router</a:t>
              </a:r>
            </a:p>
          </p:txBody>
        </p:sp>
        <p:cxnSp>
          <p:nvCxnSpPr>
            <p:cNvPr id="44" name="Gerade Verbindung 43"/>
            <p:cNvCxnSpPr/>
            <p:nvPr/>
          </p:nvCxnSpPr>
          <p:spPr>
            <a:xfrm>
              <a:off x="5520451" y="3993373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Bogen 42"/>
            <p:cNvSpPr/>
            <p:nvPr/>
          </p:nvSpPr>
          <p:spPr>
            <a:xfrm>
              <a:off x="5452336" y="3928017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Bogen 47"/>
            <p:cNvSpPr/>
            <p:nvPr/>
          </p:nvSpPr>
          <p:spPr>
            <a:xfrm>
              <a:off x="5364088" y="3861048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639236" y="4084224"/>
            <a:ext cx="1705236" cy="745986"/>
            <a:chOff x="7236296" y="4118084"/>
            <a:chExt cx="1705236" cy="745986"/>
          </a:xfrm>
        </p:grpSpPr>
        <p:sp>
          <p:nvSpPr>
            <p:cNvPr id="25" name="Textfeld 24"/>
            <p:cNvSpPr txBox="1"/>
            <p:nvPr/>
          </p:nvSpPr>
          <p:spPr>
            <a:xfrm>
              <a:off x="7236296" y="4494738"/>
              <a:ext cx="170523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Lehrer Laptop</a:t>
              </a: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Bogen 55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Bogen 56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4049231" y="2496323"/>
            <a:ext cx="111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172.16.0.254</a:t>
            </a:r>
          </a:p>
        </p:txBody>
      </p:sp>
    </p:spTree>
    <p:extLst>
      <p:ext uri="{BB962C8B-B14F-4D97-AF65-F5344CB8AC3E}">
        <p14:creationId xmlns:p14="http://schemas.microsoft.com/office/powerpoint/2010/main" val="533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 9"/>
          <p:cNvSpPr/>
          <p:nvPr/>
        </p:nvSpPr>
        <p:spPr>
          <a:xfrm>
            <a:off x="1624042" y="2873150"/>
            <a:ext cx="3133905" cy="21488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accent2"/>
                </a:solidFill>
              </a:rPr>
              <a:t>Accesspoint am </a:t>
            </a:r>
            <a:r>
              <a:rPr lang="de-AT" b="1" dirty="0" err="1" smtClean="0">
                <a:solidFill>
                  <a:schemeClr val="accent2"/>
                </a:solidFill>
              </a:rPr>
              <a:t>Pfsense</a:t>
            </a:r>
            <a:endParaRPr lang="de-AT" b="1" dirty="0">
              <a:solidFill>
                <a:schemeClr val="accent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96269" y="1558104"/>
            <a:ext cx="19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Firewall/</a:t>
            </a:r>
            <a:r>
              <a:rPr lang="de-AT" dirty="0" err="1"/>
              <a:t>Pfsense</a:t>
            </a:r>
            <a:endParaRPr lang="de-AT" dirty="0"/>
          </a:p>
        </p:txBody>
      </p:sp>
      <p:pic>
        <p:nvPicPr>
          <p:cNvPr id="1027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4" y="3827990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847528" y="1742771"/>
            <a:ext cx="1800200" cy="922693"/>
            <a:chOff x="611560" y="1412776"/>
            <a:chExt cx="1800200" cy="922693"/>
          </a:xfrm>
        </p:grpSpPr>
        <p:sp>
          <p:nvSpPr>
            <p:cNvPr id="6" name="Wolke 5"/>
            <p:cNvSpPr/>
            <p:nvPr/>
          </p:nvSpPr>
          <p:spPr>
            <a:xfrm>
              <a:off x="611560" y="1412776"/>
              <a:ext cx="1800200" cy="9226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71600" y="1689456"/>
              <a:ext cx="10801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Internet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152902" y="52012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Server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06004" y="5208988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6109" y="32222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Schulnetz</a:t>
            </a:r>
          </a:p>
          <a:p>
            <a:pPr algn="ctr"/>
            <a:r>
              <a:rPr lang="de-AT" dirty="0"/>
              <a:t>172.16.0.0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6084" y="5201232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161167" y="2105396"/>
            <a:ext cx="2952328" cy="1852758"/>
            <a:chOff x="5637167" y="2105396"/>
            <a:chExt cx="2952328" cy="1852758"/>
          </a:xfrm>
        </p:grpSpPr>
        <p:sp>
          <p:nvSpPr>
            <p:cNvPr id="18" name="Wolke 17"/>
            <p:cNvSpPr/>
            <p:nvPr/>
          </p:nvSpPr>
          <p:spPr>
            <a:xfrm>
              <a:off x="5637167" y="2105396"/>
              <a:ext cx="2952328" cy="1852758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69215" y="2519535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NMS Irgendwo</a:t>
              </a:r>
            </a:p>
            <a:p>
              <a:pPr algn="ctr"/>
              <a:r>
                <a:rPr lang="de-AT" dirty="0"/>
                <a:t>192.168.13.0</a:t>
              </a:r>
            </a:p>
            <a:p>
              <a:pPr algn="ctr"/>
              <a:r>
                <a:rPr lang="de-AT" dirty="0"/>
                <a:t>WPA2 – PSK</a:t>
              </a:r>
            </a:p>
            <a:p>
              <a:pPr algn="ctr"/>
              <a:r>
                <a:rPr lang="de-AT" dirty="0" err="1"/>
                <a:t>Captiveportal</a:t>
              </a:r>
              <a:endParaRPr lang="de-AT" dirty="0"/>
            </a:p>
          </p:txBody>
        </p:sp>
      </p:grpSp>
      <p:cxnSp>
        <p:nvCxnSpPr>
          <p:cNvPr id="21" name="Gerade Verbindung 20"/>
          <p:cNvCxnSpPr>
            <a:endCxn id="12" idx="0"/>
          </p:cNvCxnSpPr>
          <p:nvPr/>
        </p:nvCxnSpPr>
        <p:spPr>
          <a:xfrm flipH="1">
            <a:off x="2372810" y="4151194"/>
            <a:ext cx="453276" cy="10577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7" idx="0"/>
          </p:cNvCxnSpPr>
          <p:nvPr/>
        </p:nvCxnSpPr>
        <p:spPr>
          <a:xfrm>
            <a:off x="3086244" y="4151194"/>
            <a:ext cx="6647" cy="10500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9" idx="0"/>
          </p:cNvCxnSpPr>
          <p:nvPr/>
        </p:nvCxnSpPr>
        <p:spPr>
          <a:xfrm>
            <a:off x="3791744" y="4213580"/>
            <a:ext cx="1793206" cy="9876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13" idx="1"/>
          </p:cNvCxnSpPr>
          <p:nvPr/>
        </p:nvCxnSpPr>
        <p:spPr>
          <a:xfrm>
            <a:off x="5584950" y="2474728"/>
            <a:ext cx="619062" cy="196202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3935761" y="2485608"/>
            <a:ext cx="936105" cy="16371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35" idx="1"/>
          </p:cNvCxnSpPr>
          <p:nvPr/>
        </p:nvCxnSpPr>
        <p:spPr>
          <a:xfrm flipH="1">
            <a:off x="3647728" y="2198323"/>
            <a:ext cx="864096" cy="579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/>
          <p:cNvGrpSpPr/>
          <p:nvPr/>
        </p:nvGrpSpPr>
        <p:grpSpPr>
          <a:xfrm>
            <a:off x="6204012" y="3861048"/>
            <a:ext cx="1044116" cy="760368"/>
            <a:chOff x="4680012" y="3861048"/>
            <a:chExt cx="1044116" cy="760368"/>
          </a:xfrm>
        </p:grpSpPr>
        <p:sp>
          <p:nvSpPr>
            <p:cNvPr id="13" name="Textfeld 12"/>
            <p:cNvSpPr txBox="1"/>
            <p:nvPr/>
          </p:nvSpPr>
          <p:spPr>
            <a:xfrm>
              <a:off x="4680012" y="4252084"/>
              <a:ext cx="104411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44" name="Gerade Verbindung 43"/>
            <p:cNvCxnSpPr/>
            <p:nvPr/>
          </p:nvCxnSpPr>
          <p:spPr>
            <a:xfrm>
              <a:off x="5520451" y="3993373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Bogen 42"/>
            <p:cNvSpPr/>
            <p:nvPr/>
          </p:nvSpPr>
          <p:spPr>
            <a:xfrm>
              <a:off x="5452336" y="3928017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Bogen 47"/>
            <p:cNvSpPr/>
            <p:nvPr/>
          </p:nvSpPr>
          <p:spPr>
            <a:xfrm>
              <a:off x="5364088" y="3861048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639236" y="4084224"/>
            <a:ext cx="1705236" cy="745986"/>
            <a:chOff x="7236296" y="4118084"/>
            <a:chExt cx="1705236" cy="745986"/>
          </a:xfrm>
        </p:grpSpPr>
        <p:sp>
          <p:nvSpPr>
            <p:cNvPr id="25" name="Textfeld 24"/>
            <p:cNvSpPr txBox="1"/>
            <p:nvPr/>
          </p:nvSpPr>
          <p:spPr>
            <a:xfrm>
              <a:off x="7236296" y="4494738"/>
              <a:ext cx="170523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Lehrer Laptop</a:t>
              </a: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Bogen 55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Bogen 56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4049231" y="2496323"/>
            <a:ext cx="111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172.16.0.254</a:t>
            </a:r>
          </a:p>
        </p:txBody>
      </p:sp>
      <p:sp>
        <p:nvSpPr>
          <p:cNvPr id="35" name="Rechteck 34"/>
          <p:cNvSpPr/>
          <p:nvPr/>
        </p:nvSpPr>
        <p:spPr>
          <a:xfrm>
            <a:off x="4511825" y="1916832"/>
            <a:ext cx="1444293" cy="56298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6" name="Gerade Verbindung 23"/>
          <p:cNvCxnSpPr/>
          <p:nvPr/>
        </p:nvCxnSpPr>
        <p:spPr>
          <a:xfrm flipV="1">
            <a:off x="5231904" y="1844825"/>
            <a:ext cx="0" cy="720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5270402" y="2474727"/>
            <a:ext cx="1163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192.168.13.254</a:t>
            </a:r>
          </a:p>
        </p:txBody>
      </p:sp>
      <p:sp>
        <p:nvSpPr>
          <p:cNvPr id="40" name="Freihandform 39"/>
          <p:cNvSpPr/>
          <p:nvPr/>
        </p:nvSpPr>
        <p:spPr>
          <a:xfrm>
            <a:off x="4119528" y="2204865"/>
            <a:ext cx="1472417" cy="1171311"/>
          </a:xfrm>
          <a:custGeom>
            <a:avLst/>
            <a:gdLst>
              <a:gd name="connsiteX0" fmla="*/ 962952 w 962952"/>
              <a:gd name="connsiteY0" fmla="*/ 247650 h 1186326"/>
              <a:gd name="connsiteX1" fmla="*/ 623087 w 962952"/>
              <a:gd name="connsiteY1" fmla="*/ 61533 h 1186326"/>
              <a:gd name="connsiteX2" fmla="*/ 0 w 962952"/>
              <a:gd name="connsiteY2" fmla="*/ 1186326 h 118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952" h="1186326">
                <a:moveTo>
                  <a:pt x="962952" y="247650"/>
                </a:moveTo>
                <a:cubicBezTo>
                  <a:pt x="873265" y="76368"/>
                  <a:pt x="783579" y="-94913"/>
                  <a:pt x="623087" y="61533"/>
                </a:cubicBezTo>
                <a:cubicBezTo>
                  <a:pt x="462595" y="217979"/>
                  <a:pt x="231297" y="702152"/>
                  <a:pt x="0" y="1186326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Freihandform 40"/>
          <p:cNvSpPr/>
          <p:nvPr/>
        </p:nvSpPr>
        <p:spPr>
          <a:xfrm>
            <a:off x="3692665" y="2079653"/>
            <a:ext cx="1828800" cy="396510"/>
          </a:xfrm>
          <a:custGeom>
            <a:avLst/>
            <a:gdLst>
              <a:gd name="connsiteX0" fmla="*/ 1828800 w 1828800"/>
              <a:gd name="connsiteY0" fmla="*/ 396510 h 396510"/>
              <a:gd name="connsiteX1" fmla="*/ 1472751 w 1828800"/>
              <a:gd name="connsiteY1" fmla="*/ 105197 h 396510"/>
              <a:gd name="connsiteX2" fmla="*/ 0 w 1828800"/>
              <a:gd name="connsiteY2" fmla="*/ 0 h 396510"/>
              <a:gd name="connsiteX3" fmla="*/ 0 w 1828800"/>
              <a:gd name="connsiteY3" fmla="*/ 0 h 39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396510">
                <a:moveTo>
                  <a:pt x="1828800" y="396510"/>
                </a:moveTo>
                <a:cubicBezTo>
                  <a:pt x="1803175" y="283896"/>
                  <a:pt x="1777551" y="171282"/>
                  <a:pt x="1472751" y="105197"/>
                </a:cubicBezTo>
                <a:cubicBezTo>
                  <a:pt x="1167951" y="3911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22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 9"/>
          <p:cNvSpPr/>
          <p:nvPr/>
        </p:nvSpPr>
        <p:spPr>
          <a:xfrm>
            <a:off x="1624042" y="2873150"/>
            <a:ext cx="3133905" cy="21488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WLAN Controller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435683" y="1922625"/>
            <a:ext cx="1444293" cy="56298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296269" y="1558104"/>
            <a:ext cx="186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Firewall/</a:t>
            </a:r>
            <a:r>
              <a:rPr lang="de-AT" dirty="0" err="1"/>
              <a:t>Pfsense</a:t>
            </a:r>
            <a:endParaRPr lang="de-AT" dirty="0"/>
          </a:p>
        </p:txBody>
      </p:sp>
      <p:pic>
        <p:nvPicPr>
          <p:cNvPr id="1027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4" y="3827990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847528" y="1742771"/>
            <a:ext cx="1800200" cy="922693"/>
            <a:chOff x="611560" y="1412776"/>
            <a:chExt cx="1800200" cy="922693"/>
          </a:xfrm>
        </p:grpSpPr>
        <p:sp>
          <p:nvSpPr>
            <p:cNvPr id="6" name="Wolke 5"/>
            <p:cNvSpPr/>
            <p:nvPr/>
          </p:nvSpPr>
          <p:spPr>
            <a:xfrm>
              <a:off x="611560" y="1412776"/>
              <a:ext cx="1800200" cy="9226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71600" y="1689456"/>
              <a:ext cx="10801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Internet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152902" y="52012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Server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06004" y="5208988"/>
            <a:ext cx="5462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6109" y="32222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Schulnetz</a:t>
            </a:r>
          </a:p>
          <a:p>
            <a:pPr algn="ctr"/>
            <a:r>
              <a:rPr lang="de-AT" dirty="0"/>
              <a:t>172.16.0.0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6084" y="5201232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7161167" y="2105396"/>
            <a:ext cx="2952328" cy="1852758"/>
            <a:chOff x="5637167" y="2105396"/>
            <a:chExt cx="2952328" cy="1852758"/>
          </a:xfrm>
        </p:grpSpPr>
        <p:sp>
          <p:nvSpPr>
            <p:cNvPr id="18" name="Wolke 17"/>
            <p:cNvSpPr/>
            <p:nvPr/>
          </p:nvSpPr>
          <p:spPr>
            <a:xfrm>
              <a:off x="5637167" y="2105396"/>
              <a:ext cx="2952328" cy="1852758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69215" y="2420888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INTERN</a:t>
              </a:r>
            </a:p>
            <a:p>
              <a:pPr algn="ctr"/>
              <a:r>
                <a:rPr lang="de-AT" dirty="0"/>
                <a:t>192.168.13.0</a:t>
              </a:r>
            </a:p>
            <a:p>
              <a:pPr algn="ctr"/>
              <a:r>
                <a:rPr lang="de-AT" dirty="0"/>
                <a:t>WPA2 – PSK</a:t>
              </a:r>
            </a:p>
            <a:p>
              <a:pPr algn="ctr"/>
              <a:r>
                <a:rPr lang="de-AT" dirty="0"/>
                <a:t>WPA2 - Enterprise</a:t>
              </a:r>
            </a:p>
          </p:txBody>
        </p:sp>
      </p:grpSp>
      <p:cxnSp>
        <p:nvCxnSpPr>
          <p:cNvPr id="21" name="Gerade Verbindung 20"/>
          <p:cNvCxnSpPr>
            <a:endCxn id="12" idx="0"/>
          </p:cNvCxnSpPr>
          <p:nvPr/>
        </p:nvCxnSpPr>
        <p:spPr>
          <a:xfrm flipH="1">
            <a:off x="2379120" y="4151194"/>
            <a:ext cx="446966" cy="10577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7" idx="0"/>
          </p:cNvCxnSpPr>
          <p:nvPr/>
        </p:nvCxnSpPr>
        <p:spPr>
          <a:xfrm>
            <a:off x="3086244" y="4151194"/>
            <a:ext cx="6647" cy="10500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9" idx="0"/>
          </p:cNvCxnSpPr>
          <p:nvPr/>
        </p:nvCxnSpPr>
        <p:spPr>
          <a:xfrm>
            <a:off x="3791744" y="4213580"/>
            <a:ext cx="1793206" cy="9876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3935761" y="2485608"/>
            <a:ext cx="936105" cy="16371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4" idx="1"/>
            <a:endCxn id="6" idx="0"/>
          </p:cNvCxnSpPr>
          <p:nvPr/>
        </p:nvCxnSpPr>
        <p:spPr>
          <a:xfrm flipH="1">
            <a:off x="3646228" y="2204117"/>
            <a:ext cx="789454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/>
          <p:cNvGrpSpPr/>
          <p:nvPr/>
        </p:nvGrpSpPr>
        <p:grpSpPr>
          <a:xfrm>
            <a:off x="8637447" y="692697"/>
            <a:ext cx="1667896" cy="745987"/>
            <a:chOff x="7236296" y="4118084"/>
            <a:chExt cx="1512168" cy="745987"/>
          </a:xfrm>
        </p:grpSpPr>
        <p:sp>
          <p:nvSpPr>
            <p:cNvPr id="25" name="Textfeld 24"/>
            <p:cNvSpPr txBox="1"/>
            <p:nvPr/>
          </p:nvSpPr>
          <p:spPr>
            <a:xfrm>
              <a:off x="7236296" y="4494739"/>
              <a:ext cx="151216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Lehrer Laptop</a:t>
              </a: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Bogen 55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Bogen 56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523199" y="3674262"/>
            <a:ext cx="1285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de-AT" dirty="0"/>
              <a:t>Controller</a:t>
            </a:r>
          </a:p>
        </p:txBody>
      </p:sp>
      <p:cxnSp>
        <p:nvCxnSpPr>
          <p:cNvPr id="24" name="Gerade Verbindung 23"/>
          <p:cNvCxnSpPr/>
          <p:nvPr/>
        </p:nvCxnSpPr>
        <p:spPr>
          <a:xfrm flipV="1">
            <a:off x="5152902" y="1844826"/>
            <a:ext cx="0" cy="720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270401" y="2474727"/>
            <a:ext cx="5034942" cy="3392764"/>
            <a:chOff x="3746401" y="2474727"/>
            <a:chExt cx="5034942" cy="339276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3999199" y="2485607"/>
              <a:ext cx="4782144" cy="3381884"/>
              <a:chOff x="3999199" y="2485607"/>
              <a:chExt cx="4782144" cy="3381884"/>
            </a:xfrm>
          </p:grpSpPr>
          <p:cxnSp>
            <p:nvCxnSpPr>
              <p:cNvPr id="30" name="Gerade Verbindung 29"/>
              <p:cNvCxnSpPr>
                <a:endCxn id="19" idx="0"/>
              </p:cNvCxnSpPr>
              <p:nvPr/>
            </p:nvCxnSpPr>
            <p:spPr>
              <a:xfrm>
                <a:off x="3999199" y="2485607"/>
                <a:ext cx="642570" cy="1188655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9" name="Gruppieren 48"/>
              <p:cNvGrpSpPr/>
              <p:nvPr/>
            </p:nvGrpSpPr>
            <p:grpSpPr>
              <a:xfrm>
                <a:off x="6723460" y="4445295"/>
                <a:ext cx="959761" cy="763693"/>
                <a:chOff x="5868144" y="4830211"/>
                <a:chExt cx="959761" cy="763693"/>
              </a:xfrm>
            </p:grpSpPr>
            <p:sp>
              <p:nvSpPr>
                <p:cNvPr id="14" name="Textfeld 13"/>
                <p:cNvSpPr txBox="1"/>
                <p:nvPr/>
              </p:nvSpPr>
              <p:spPr>
                <a:xfrm>
                  <a:off x="5868144" y="5224572"/>
                  <a:ext cx="864096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dirty="0"/>
                    <a:t>AP</a:t>
                  </a:r>
                </a:p>
              </p:txBody>
            </p: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636575" y="4962536"/>
                  <a:ext cx="0" cy="258711"/>
                </a:xfrm>
                <a:prstGeom prst="line">
                  <a:avLst/>
                </a:prstGeom>
                <a:ln/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2" name="Bogen 51"/>
                <p:cNvSpPr/>
                <p:nvPr/>
              </p:nvSpPr>
              <p:spPr>
                <a:xfrm>
                  <a:off x="6568460" y="4897180"/>
                  <a:ext cx="171198" cy="124774"/>
                </a:xfrm>
                <a:prstGeom prst="arc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3" name="Bogen 52"/>
                <p:cNvSpPr/>
                <p:nvPr/>
              </p:nvSpPr>
              <p:spPr>
                <a:xfrm>
                  <a:off x="6480212" y="4830211"/>
                  <a:ext cx="347693" cy="321098"/>
                </a:xfrm>
                <a:prstGeom prst="arc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grpSp>
            <p:nvGrpSpPr>
              <p:cNvPr id="37" name="Gruppieren 36"/>
              <p:cNvGrpSpPr/>
              <p:nvPr/>
            </p:nvGrpSpPr>
            <p:grpSpPr>
              <a:xfrm>
                <a:off x="7821582" y="4445914"/>
                <a:ext cx="959761" cy="763693"/>
                <a:chOff x="5868144" y="4830211"/>
                <a:chExt cx="959761" cy="763693"/>
              </a:xfrm>
            </p:grpSpPr>
            <p:sp>
              <p:nvSpPr>
                <p:cNvPr id="38" name="Textfeld 37"/>
                <p:cNvSpPr txBox="1"/>
                <p:nvPr/>
              </p:nvSpPr>
              <p:spPr>
                <a:xfrm>
                  <a:off x="5868144" y="5224572"/>
                  <a:ext cx="864096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dirty="0"/>
                    <a:t>AP</a:t>
                  </a:r>
                </a:p>
              </p:txBody>
            </p:sp>
            <p:cxnSp>
              <p:nvCxnSpPr>
                <p:cNvPr id="39" name="Gerade Verbindung 38"/>
                <p:cNvCxnSpPr/>
                <p:nvPr/>
              </p:nvCxnSpPr>
              <p:spPr>
                <a:xfrm>
                  <a:off x="6636575" y="4962536"/>
                  <a:ext cx="0" cy="258711"/>
                </a:xfrm>
                <a:prstGeom prst="line">
                  <a:avLst/>
                </a:prstGeom>
                <a:ln/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0" name="Bogen 39"/>
                <p:cNvSpPr/>
                <p:nvPr/>
              </p:nvSpPr>
              <p:spPr>
                <a:xfrm>
                  <a:off x="6568460" y="4897180"/>
                  <a:ext cx="171198" cy="124774"/>
                </a:xfrm>
                <a:prstGeom prst="arc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41" name="Bogen 40"/>
                <p:cNvSpPr/>
                <p:nvPr/>
              </p:nvSpPr>
              <p:spPr>
                <a:xfrm>
                  <a:off x="6480212" y="4830211"/>
                  <a:ext cx="347693" cy="321098"/>
                </a:xfrm>
                <a:prstGeom prst="arc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grpSp>
            <p:nvGrpSpPr>
              <p:cNvPr id="42" name="Gruppieren 41"/>
              <p:cNvGrpSpPr/>
              <p:nvPr/>
            </p:nvGrpSpPr>
            <p:grpSpPr>
              <a:xfrm>
                <a:off x="5637909" y="4454484"/>
                <a:ext cx="959761" cy="763693"/>
                <a:chOff x="5868144" y="4830211"/>
                <a:chExt cx="959761" cy="763693"/>
              </a:xfrm>
            </p:grpSpPr>
            <p:sp>
              <p:nvSpPr>
                <p:cNvPr id="45" name="Textfeld 44"/>
                <p:cNvSpPr txBox="1"/>
                <p:nvPr/>
              </p:nvSpPr>
              <p:spPr>
                <a:xfrm>
                  <a:off x="5868144" y="5224572"/>
                  <a:ext cx="864096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dirty="0"/>
                    <a:t>AP</a:t>
                  </a:r>
                </a:p>
              </p:txBody>
            </p:sp>
            <p:cxnSp>
              <p:nvCxnSpPr>
                <p:cNvPr id="46" name="Gerade Verbindung 45"/>
                <p:cNvCxnSpPr/>
                <p:nvPr/>
              </p:nvCxnSpPr>
              <p:spPr>
                <a:xfrm>
                  <a:off x="6636575" y="4962536"/>
                  <a:ext cx="0" cy="258711"/>
                </a:xfrm>
                <a:prstGeom prst="line">
                  <a:avLst/>
                </a:prstGeom>
                <a:ln/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0" name="Bogen 49"/>
                <p:cNvSpPr/>
                <p:nvPr/>
              </p:nvSpPr>
              <p:spPr>
                <a:xfrm>
                  <a:off x="6568460" y="4897180"/>
                  <a:ext cx="171198" cy="124774"/>
                </a:xfrm>
                <a:prstGeom prst="arc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54" name="Bogen 53"/>
                <p:cNvSpPr/>
                <p:nvPr/>
              </p:nvSpPr>
              <p:spPr>
                <a:xfrm>
                  <a:off x="6480212" y="4830211"/>
                  <a:ext cx="347693" cy="321098"/>
                </a:xfrm>
                <a:prstGeom prst="arc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pic>
            <p:nvPicPr>
              <p:cNvPr id="59" name="Picture 3" descr="T:\arbeit\kurse-kursunterlagen\wireless\bilder\switch-cc_Geek2003_2550T-PWR-Front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524" b="89524" l="2734" r="9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6662" y="5385898"/>
                <a:ext cx="2348339" cy="481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Freihandform 30"/>
              <p:cNvSpPr/>
              <p:nvPr/>
            </p:nvSpPr>
            <p:spPr>
              <a:xfrm>
                <a:off x="4661012" y="4070294"/>
                <a:ext cx="1762811" cy="1691235"/>
              </a:xfrm>
              <a:custGeom>
                <a:avLst/>
                <a:gdLst>
                  <a:gd name="connsiteX0" fmla="*/ 0 w 1901629"/>
                  <a:gd name="connsiteY0" fmla="*/ 0 h 1691235"/>
                  <a:gd name="connsiteX1" fmla="*/ 534075 w 1901629"/>
                  <a:gd name="connsiteY1" fmla="*/ 1294725 h 1691235"/>
                  <a:gd name="connsiteX2" fmla="*/ 1901629 w 1901629"/>
                  <a:gd name="connsiteY2" fmla="*/ 1691235 h 169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1629" h="1691235">
                    <a:moveTo>
                      <a:pt x="0" y="0"/>
                    </a:moveTo>
                    <a:cubicBezTo>
                      <a:pt x="108568" y="506426"/>
                      <a:pt x="217137" y="1012853"/>
                      <a:pt x="534075" y="1294725"/>
                    </a:cubicBezTo>
                    <a:cubicBezTo>
                      <a:pt x="851013" y="1576597"/>
                      <a:pt x="1664263" y="1625150"/>
                      <a:pt x="1901629" y="1691235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60" name="Gerade Verbindung 59"/>
              <p:cNvCxnSpPr>
                <a:stCxn id="45" idx="2"/>
              </p:cNvCxnSpPr>
              <p:nvPr/>
            </p:nvCxnSpPr>
            <p:spPr>
              <a:xfrm>
                <a:off x="6069957" y="5218177"/>
                <a:ext cx="653503" cy="543352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>
                <a:stCxn id="14" idx="2"/>
              </p:cNvCxnSpPr>
              <p:nvPr/>
            </p:nvCxnSpPr>
            <p:spPr>
              <a:xfrm flipH="1">
                <a:off x="7113331" y="5208988"/>
                <a:ext cx="42177" cy="552541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>
                <a:stCxn id="38" idx="2"/>
              </p:cNvCxnSpPr>
              <p:nvPr/>
            </p:nvCxnSpPr>
            <p:spPr>
              <a:xfrm flipH="1">
                <a:off x="7821582" y="5209607"/>
                <a:ext cx="432048" cy="417087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6" name="Textfeld 65"/>
            <p:cNvSpPr txBox="1"/>
            <p:nvPr/>
          </p:nvSpPr>
          <p:spPr>
            <a:xfrm>
              <a:off x="3746401" y="2474727"/>
              <a:ext cx="11636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dirty="0"/>
                <a:t>192.168.13.254</a:t>
              </a:r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4049231" y="2496323"/>
            <a:ext cx="111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172.16.0.254</a:t>
            </a:r>
          </a:p>
        </p:txBody>
      </p:sp>
      <p:sp>
        <p:nvSpPr>
          <p:cNvPr id="69" name="Freihandform 68"/>
          <p:cNvSpPr/>
          <p:nvPr/>
        </p:nvSpPr>
        <p:spPr>
          <a:xfrm>
            <a:off x="4021738" y="2204865"/>
            <a:ext cx="1472417" cy="1171311"/>
          </a:xfrm>
          <a:custGeom>
            <a:avLst/>
            <a:gdLst>
              <a:gd name="connsiteX0" fmla="*/ 962952 w 962952"/>
              <a:gd name="connsiteY0" fmla="*/ 247650 h 1186326"/>
              <a:gd name="connsiteX1" fmla="*/ 623087 w 962952"/>
              <a:gd name="connsiteY1" fmla="*/ 61533 h 1186326"/>
              <a:gd name="connsiteX2" fmla="*/ 0 w 962952"/>
              <a:gd name="connsiteY2" fmla="*/ 1186326 h 118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952" h="1186326">
                <a:moveTo>
                  <a:pt x="962952" y="247650"/>
                </a:moveTo>
                <a:cubicBezTo>
                  <a:pt x="873265" y="76368"/>
                  <a:pt x="783579" y="-94913"/>
                  <a:pt x="623087" y="61533"/>
                </a:cubicBezTo>
                <a:cubicBezTo>
                  <a:pt x="462595" y="217979"/>
                  <a:pt x="231297" y="702152"/>
                  <a:pt x="0" y="1186326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64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 9"/>
          <p:cNvSpPr/>
          <p:nvPr/>
        </p:nvSpPr>
        <p:spPr>
          <a:xfrm>
            <a:off x="1624042" y="2873150"/>
            <a:ext cx="3133905" cy="21488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WLAN Controller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435683" y="1922625"/>
            <a:ext cx="1444293" cy="56298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296269" y="1558104"/>
            <a:ext cx="188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Firewall/</a:t>
            </a:r>
            <a:r>
              <a:rPr lang="de-AT" dirty="0" err="1"/>
              <a:t>Pfsense</a:t>
            </a:r>
            <a:endParaRPr lang="de-AT" dirty="0"/>
          </a:p>
        </p:txBody>
      </p:sp>
      <p:pic>
        <p:nvPicPr>
          <p:cNvPr id="1027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4" y="3827990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847528" y="1742771"/>
            <a:ext cx="1800200" cy="922693"/>
            <a:chOff x="611560" y="1412776"/>
            <a:chExt cx="1800200" cy="922693"/>
          </a:xfrm>
        </p:grpSpPr>
        <p:sp>
          <p:nvSpPr>
            <p:cNvPr id="6" name="Wolke 5"/>
            <p:cNvSpPr/>
            <p:nvPr/>
          </p:nvSpPr>
          <p:spPr>
            <a:xfrm>
              <a:off x="611560" y="1412776"/>
              <a:ext cx="1800200" cy="9226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71600" y="1689456"/>
              <a:ext cx="10801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Internet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152902" y="52012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Server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06004" y="5208988"/>
            <a:ext cx="5462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6109" y="32222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Schulnetz</a:t>
            </a:r>
          </a:p>
          <a:p>
            <a:pPr algn="ctr"/>
            <a:r>
              <a:rPr lang="de-AT" dirty="0"/>
              <a:t>172.16.0.0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6084" y="5201232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8" name="Wolke 17"/>
          <p:cNvSpPr/>
          <p:nvPr/>
        </p:nvSpPr>
        <p:spPr>
          <a:xfrm>
            <a:off x="7161167" y="2105396"/>
            <a:ext cx="2952328" cy="18527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7593215" y="242088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SSID: </a:t>
            </a:r>
            <a:r>
              <a:rPr lang="de-AT" b="1" dirty="0"/>
              <a:t>INTERN</a:t>
            </a:r>
          </a:p>
          <a:p>
            <a:pPr algn="ctr"/>
            <a:r>
              <a:rPr lang="de-AT" dirty="0"/>
              <a:t>192.168.13.0</a:t>
            </a:r>
          </a:p>
          <a:p>
            <a:pPr algn="ctr"/>
            <a:r>
              <a:rPr lang="de-AT" dirty="0"/>
              <a:t>WPA2 – PSK</a:t>
            </a:r>
          </a:p>
          <a:p>
            <a:pPr algn="ctr"/>
            <a:r>
              <a:rPr lang="de-AT" dirty="0"/>
              <a:t>WPA2 - Enterprise</a:t>
            </a:r>
          </a:p>
        </p:txBody>
      </p:sp>
      <p:cxnSp>
        <p:nvCxnSpPr>
          <p:cNvPr id="21" name="Gerade Verbindung 20"/>
          <p:cNvCxnSpPr>
            <a:endCxn id="12" idx="0"/>
          </p:cNvCxnSpPr>
          <p:nvPr/>
        </p:nvCxnSpPr>
        <p:spPr>
          <a:xfrm flipH="1">
            <a:off x="2379120" y="4151194"/>
            <a:ext cx="446966" cy="10577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7" idx="0"/>
          </p:cNvCxnSpPr>
          <p:nvPr/>
        </p:nvCxnSpPr>
        <p:spPr>
          <a:xfrm>
            <a:off x="3086244" y="4151194"/>
            <a:ext cx="6647" cy="10500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9" idx="0"/>
          </p:cNvCxnSpPr>
          <p:nvPr/>
        </p:nvCxnSpPr>
        <p:spPr>
          <a:xfrm>
            <a:off x="3791744" y="4213580"/>
            <a:ext cx="1793206" cy="9876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19" idx="0"/>
          </p:cNvCxnSpPr>
          <p:nvPr/>
        </p:nvCxnSpPr>
        <p:spPr>
          <a:xfrm>
            <a:off x="5523199" y="2485608"/>
            <a:ext cx="642570" cy="118865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3935761" y="2485608"/>
            <a:ext cx="936105" cy="16371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4" idx="1"/>
            <a:endCxn id="6" idx="0"/>
          </p:cNvCxnSpPr>
          <p:nvPr/>
        </p:nvCxnSpPr>
        <p:spPr>
          <a:xfrm flipH="1">
            <a:off x="3646228" y="2204117"/>
            <a:ext cx="789454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/>
          <p:cNvGrpSpPr/>
          <p:nvPr/>
        </p:nvGrpSpPr>
        <p:grpSpPr>
          <a:xfrm>
            <a:off x="8247461" y="4445296"/>
            <a:ext cx="959761" cy="763693"/>
            <a:chOff x="5868144" y="4830211"/>
            <a:chExt cx="959761" cy="763693"/>
          </a:xfrm>
        </p:grpSpPr>
        <p:sp>
          <p:nvSpPr>
            <p:cNvPr id="14" name="Textfeld 13"/>
            <p:cNvSpPr txBox="1"/>
            <p:nvPr/>
          </p:nvSpPr>
          <p:spPr>
            <a:xfrm>
              <a:off x="5868144" y="5224572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636575" y="4962536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Bogen 51"/>
            <p:cNvSpPr/>
            <p:nvPr/>
          </p:nvSpPr>
          <p:spPr>
            <a:xfrm>
              <a:off x="6568460" y="4897180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Bogen 52"/>
            <p:cNvSpPr/>
            <p:nvPr/>
          </p:nvSpPr>
          <p:spPr>
            <a:xfrm>
              <a:off x="6480212" y="4830211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637447" y="692697"/>
            <a:ext cx="1641468" cy="745987"/>
            <a:chOff x="7236296" y="4118084"/>
            <a:chExt cx="1512168" cy="745987"/>
          </a:xfrm>
        </p:grpSpPr>
        <p:sp>
          <p:nvSpPr>
            <p:cNvPr id="25" name="Textfeld 24"/>
            <p:cNvSpPr txBox="1"/>
            <p:nvPr/>
          </p:nvSpPr>
          <p:spPr>
            <a:xfrm>
              <a:off x="7236296" y="4494739"/>
              <a:ext cx="151216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Lehrer Laptop</a:t>
              </a: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Bogen 55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Bogen 56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9345583" y="4445915"/>
            <a:ext cx="959761" cy="763693"/>
            <a:chOff x="5868144" y="4830211"/>
            <a:chExt cx="959761" cy="763693"/>
          </a:xfrm>
        </p:grpSpPr>
        <p:sp>
          <p:nvSpPr>
            <p:cNvPr id="38" name="Textfeld 37"/>
            <p:cNvSpPr txBox="1"/>
            <p:nvPr/>
          </p:nvSpPr>
          <p:spPr>
            <a:xfrm>
              <a:off x="5868144" y="5224572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6636575" y="4962536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Bogen 39"/>
            <p:cNvSpPr/>
            <p:nvPr/>
          </p:nvSpPr>
          <p:spPr>
            <a:xfrm>
              <a:off x="6568460" y="4897180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Bogen 40"/>
            <p:cNvSpPr/>
            <p:nvPr/>
          </p:nvSpPr>
          <p:spPr>
            <a:xfrm>
              <a:off x="6480212" y="4830211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7161910" y="4454485"/>
            <a:ext cx="959761" cy="763693"/>
            <a:chOff x="5868144" y="4830211"/>
            <a:chExt cx="959761" cy="763693"/>
          </a:xfrm>
        </p:grpSpPr>
        <p:sp>
          <p:nvSpPr>
            <p:cNvPr id="45" name="Textfeld 44"/>
            <p:cNvSpPr txBox="1"/>
            <p:nvPr/>
          </p:nvSpPr>
          <p:spPr>
            <a:xfrm>
              <a:off x="5868144" y="5224572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6636575" y="4962536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Bogen 49"/>
            <p:cNvSpPr/>
            <p:nvPr/>
          </p:nvSpPr>
          <p:spPr>
            <a:xfrm>
              <a:off x="6568460" y="4897180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Bogen 53"/>
            <p:cNvSpPr/>
            <p:nvPr/>
          </p:nvSpPr>
          <p:spPr>
            <a:xfrm>
              <a:off x="6480212" y="4830211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523199" y="3674262"/>
            <a:ext cx="1285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de-AT" dirty="0"/>
              <a:t>Controller</a:t>
            </a:r>
          </a:p>
        </p:txBody>
      </p:sp>
      <p:pic>
        <p:nvPicPr>
          <p:cNvPr id="59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63" y="5385899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>
          <a:xfrm flipV="1">
            <a:off x="5152902" y="1844826"/>
            <a:ext cx="0" cy="720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Freihandform 30"/>
          <p:cNvSpPr/>
          <p:nvPr/>
        </p:nvSpPr>
        <p:spPr>
          <a:xfrm>
            <a:off x="6185013" y="4070295"/>
            <a:ext cx="1762811" cy="1691235"/>
          </a:xfrm>
          <a:custGeom>
            <a:avLst/>
            <a:gdLst>
              <a:gd name="connsiteX0" fmla="*/ 0 w 1901629"/>
              <a:gd name="connsiteY0" fmla="*/ 0 h 1691235"/>
              <a:gd name="connsiteX1" fmla="*/ 534075 w 1901629"/>
              <a:gd name="connsiteY1" fmla="*/ 1294725 h 1691235"/>
              <a:gd name="connsiteX2" fmla="*/ 1901629 w 1901629"/>
              <a:gd name="connsiteY2" fmla="*/ 1691235 h 16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629" h="1691235">
                <a:moveTo>
                  <a:pt x="0" y="0"/>
                </a:moveTo>
                <a:cubicBezTo>
                  <a:pt x="108568" y="506426"/>
                  <a:pt x="217137" y="1012853"/>
                  <a:pt x="534075" y="1294725"/>
                </a:cubicBezTo>
                <a:cubicBezTo>
                  <a:pt x="851013" y="1576597"/>
                  <a:pt x="1664263" y="1625150"/>
                  <a:pt x="1901629" y="169123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0" name="Gerade Verbindung 59"/>
          <p:cNvCxnSpPr>
            <a:stCxn id="45" idx="2"/>
          </p:cNvCxnSpPr>
          <p:nvPr/>
        </p:nvCxnSpPr>
        <p:spPr>
          <a:xfrm>
            <a:off x="7593958" y="5218177"/>
            <a:ext cx="653503" cy="54335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4" idx="2"/>
          </p:cNvCxnSpPr>
          <p:nvPr/>
        </p:nvCxnSpPr>
        <p:spPr>
          <a:xfrm flipH="1">
            <a:off x="8637332" y="5208989"/>
            <a:ext cx="42177" cy="55254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38" idx="2"/>
          </p:cNvCxnSpPr>
          <p:nvPr/>
        </p:nvCxnSpPr>
        <p:spPr>
          <a:xfrm flipH="1">
            <a:off x="9345582" y="5209608"/>
            <a:ext cx="432048" cy="4170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5270402" y="2474728"/>
            <a:ext cx="1163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192.168.13.254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4049231" y="2496323"/>
            <a:ext cx="111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172.16.0.254</a:t>
            </a:r>
          </a:p>
        </p:txBody>
      </p:sp>
      <p:sp>
        <p:nvSpPr>
          <p:cNvPr id="69" name="Freihandform 68"/>
          <p:cNvSpPr/>
          <p:nvPr/>
        </p:nvSpPr>
        <p:spPr>
          <a:xfrm>
            <a:off x="4021738" y="2204865"/>
            <a:ext cx="1472417" cy="1171311"/>
          </a:xfrm>
          <a:custGeom>
            <a:avLst/>
            <a:gdLst>
              <a:gd name="connsiteX0" fmla="*/ 962952 w 962952"/>
              <a:gd name="connsiteY0" fmla="*/ 247650 h 1186326"/>
              <a:gd name="connsiteX1" fmla="*/ 623087 w 962952"/>
              <a:gd name="connsiteY1" fmla="*/ 61533 h 1186326"/>
              <a:gd name="connsiteX2" fmla="*/ 0 w 962952"/>
              <a:gd name="connsiteY2" fmla="*/ 1186326 h 118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952" h="1186326">
                <a:moveTo>
                  <a:pt x="962952" y="247650"/>
                </a:moveTo>
                <a:cubicBezTo>
                  <a:pt x="873265" y="76368"/>
                  <a:pt x="783579" y="-94913"/>
                  <a:pt x="623087" y="61533"/>
                </a:cubicBezTo>
                <a:cubicBezTo>
                  <a:pt x="462595" y="217979"/>
                  <a:pt x="231297" y="702152"/>
                  <a:pt x="0" y="1186326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72" name="Gruppieren 71"/>
          <p:cNvGrpSpPr/>
          <p:nvPr/>
        </p:nvGrpSpPr>
        <p:grpSpPr>
          <a:xfrm>
            <a:off x="6837873" y="1214747"/>
            <a:ext cx="1530680" cy="745987"/>
            <a:chOff x="7236296" y="4118084"/>
            <a:chExt cx="1530680" cy="745987"/>
          </a:xfrm>
        </p:grpSpPr>
        <p:sp>
          <p:nvSpPr>
            <p:cNvPr id="73" name="Textfeld 72"/>
            <p:cNvSpPr txBox="1"/>
            <p:nvPr/>
          </p:nvSpPr>
          <p:spPr>
            <a:xfrm>
              <a:off x="7236296" y="4494739"/>
              <a:ext cx="153068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Laptopklasse</a:t>
              </a:r>
            </a:p>
          </p:txBody>
        </p:sp>
        <p:cxnSp>
          <p:nvCxnSpPr>
            <p:cNvPr id="74" name="Gerade Verbindung 73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Bogen 74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Bogen 75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13" name="Gerade Verbindung 12"/>
          <p:cNvCxnSpPr/>
          <p:nvPr/>
        </p:nvCxnSpPr>
        <p:spPr>
          <a:xfrm>
            <a:off x="8121670" y="3157152"/>
            <a:ext cx="1223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 9"/>
          <p:cNvSpPr/>
          <p:nvPr/>
        </p:nvSpPr>
        <p:spPr>
          <a:xfrm>
            <a:off x="1624042" y="2873150"/>
            <a:ext cx="3133905" cy="21488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WLAN Controller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435683" y="1922625"/>
            <a:ext cx="1444293" cy="56298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296269" y="1558104"/>
            <a:ext cx="186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Firewall/</a:t>
            </a:r>
            <a:r>
              <a:rPr lang="de-AT" dirty="0" err="1"/>
              <a:t>Pfsense</a:t>
            </a:r>
            <a:endParaRPr lang="de-AT" dirty="0"/>
          </a:p>
        </p:txBody>
      </p:sp>
      <p:pic>
        <p:nvPicPr>
          <p:cNvPr id="1027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4" y="3827990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847528" y="1742771"/>
            <a:ext cx="1800200" cy="922693"/>
            <a:chOff x="611560" y="1412776"/>
            <a:chExt cx="1800200" cy="922693"/>
          </a:xfrm>
        </p:grpSpPr>
        <p:sp>
          <p:nvSpPr>
            <p:cNvPr id="6" name="Wolke 5"/>
            <p:cNvSpPr/>
            <p:nvPr/>
          </p:nvSpPr>
          <p:spPr>
            <a:xfrm>
              <a:off x="611560" y="1412776"/>
              <a:ext cx="1800200" cy="9226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71600" y="1689456"/>
              <a:ext cx="10801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Internet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152902" y="52012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Server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06003" y="5208988"/>
            <a:ext cx="5462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6109" y="32222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Schulnetz</a:t>
            </a:r>
          </a:p>
          <a:p>
            <a:pPr algn="ctr"/>
            <a:r>
              <a:rPr lang="de-AT" dirty="0"/>
              <a:t>172.16.0.0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6084" y="5201232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8" name="Wolke 17"/>
          <p:cNvSpPr/>
          <p:nvPr/>
        </p:nvSpPr>
        <p:spPr>
          <a:xfrm>
            <a:off x="7161167" y="2105396"/>
            <a:ext cx="2952328" cy="18527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7593215" y="242088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SSID: </a:t>
            </a:r>
            <a:r>
              <a:rPr lang="de-AT" b="1" dirty="0"/>
              <a:t>INTERNET</a:t>
            </a:r>
          </a:p>
          <a:p>
            <a:pPr algn="ctr"/>
            <a:r>
              <a:rPr lang="de-AT" dirty="0"/>
              <a:t>192.168.13.0</a:t>
            </a:r>
          </a:p>
          <a:p>
            <a:pPr algn="ctr"/>
            <a:r>
              <a:rPr lang="de-AT" dirty="0"/>
              <a:t>Hotspot</a:t>
            </a:r>
          </a:p>
          <a:p>
            <a:pPr algn="ctr"/>
            <a:r>
              <a:rPr lang="de-AT" dirty="0"/>
              <a:t>WPA2 - Enterprise</a:t>
            </a:r>
          </a:p>
        </p:txBody>
      </p:sp>
      <p:cxnSp>
        <p:nvCxnSpPr>
          <p:cNvPr id="21" name="Gerade Verbindung 20"/>
          <p:cNvCxnSpPr>
            <a:endCxn id="12" idx="0"/>
          </p:cNvCxnSpPr>
          <p:nvPr/>
        </p:nvCxnSpPr>
        <p:spPr>
          <a:xfrm flipH="1">
            <a:off x="2379120" y="4151194"/>
            <a:ext cx="446966" cy="10577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7" idx="0"/>
          </p:cNvCxnSpPr>
          <p:nvPr/>
        </p:nvCxnSpPr>
        <p:spPr>
          <a:xfrm>
            <a:off x="3086244" y="4151194"/>
            <a:ext cx="6647" cy="10500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9" idx="0"/>
          </p:cNvCxnSpPr>
          <p:nvPr/>
        </p:nvCxnSpPr>
        <p:spPr>
          <a:xfrm>
            <a:off x="3791744" y="4213580"/>
            <a:ext cx="1793206" cy="9876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19" idx="0"/>
          </p:cNvCxnSpPr>
          <p:nvPr/>
        </p:nvCxnSpPr>
        <p:spPr>
          <a:xfrm>
            <a:off x="5523199" y="2485608"/>
            <a:ext cx="642570" cy="118865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3935761" y="2485608"/>
            <a:ext cx="936105" cy="16371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4" idx="1"/>
            <a:endCxn id="6" idx="0"/>
          </p:cNvCxnSpPr>
          <p:nvPr/>
        </p:nvCxnSpPr>
        <p:spPr>
          <a:xfrm flipH="1">
            <a:off x="3646228" y="2204117"/>
            <a:ext cx="789454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/>
          <p:cNvGrpSpPr/>
          <p:nvPr/>
        </p:nvGrpSpPr>
        <p:grpSpPr>
          <a:xfrm>
            <a:off x="8247461" y="4445296"/>
            <a:ext cx="959761" cy="763693"/>
            <a:chOff x="5868144" y="4830211"/>
            <a:chExt cx="959761" cy="763693"/>
          </a:xfrm>
        </p:grpSpPr>
        <p:sp>
          <p:nvSpPr>
            <p:cNvPr id="14" name="Textfeld 13"/>
            <p:cNvSpPr txBox="1"/>
            <p:nvPr/>
          </p:nvSpPr>
          <p:spPr>
            <a:xfrm>
              <a:off x="5868144" y="5224572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636575" y="4962536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Bogen 51"/>
            <p:cNvSpPr/>
            <p:nvPr/>
          </p:nvSpPr>
          <p:spPr>
            <a:xfrm>
              <a:off x="6568460" y="4897180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Bogen 52"/>
            <p:cNvSpPr/>
            <p:nvPr/>
          </p:nvSpPr>
          <p:spPr>
            <a:xfrm>
              <a:off x="6480212" y="4830211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313295" y="660503"/>
            <a:ext cx="1638059" cy="745987"/>
            <a:chOff x="7236296" y="4118084"/>
            <a:chExt cx="1512168" cy="745987"/>
          </a:xfrm>
        </p:grpSpPr>
        <p:sp>
          <p:nvSpPr>
            <p:cNvPr id="25" name="Textfeld 24"/>
            <p:cNvSpPr txBox="1"/>
            <p:nvPr/>
          </p:nvSpPr>
          <p:spPr>
            <a:xfrm>
              <a:off x="7236296" y="4494739"/>
              <a:ext cx="151216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Lehrer Laptop</a:t>
              </a: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Bogen 55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Bogen 56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9345583" y="4445915"/>
            <a:ext cx="959761" cy="763693"/>
            <a:chOff x="5868144" y="4830211"/>
            <a:chExt cx="959761" cy="763693"/>
          </a:xfrm>
        </p:grpSpPr>
        <p:sp>
          <p:nvSpPr>
            <p:cNvPr id="38" name="Textfeld 37"/>
            <p:cNvSpPr txBox="1"/>
            <p:nvPr/>
          </p:nvSpPr>
          <p:spPr>
            <a:xfrm>
              <a:off x="5868144" y="5224572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6636575" y="4962536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Bogen 39"/>
            <p:cNvSpPr/>
            <p:nvPr/>
          </p:nvSpPr>
          <p:spPr>
            <a:xfrm>
              <a:off x="6568460" y="4897180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Bogen 40"/>
            <p:cNvSpPr/>
            <p:nvPr/>
          </p:nvSpPr>
          <p:spPr>
            <a:xfrm>
              <a:off x="6480212" y="4830211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7161910" y="4454485"/>
            <a:ext cx="959761" cy="763693"/>
            <a:chOff x="5868144" y="4830211"/>
            <a:chExt cx="959761" cy="763693"/>
          </a:xfrm>
        </p:grpSpPr>
        <p:sp>
          <p:nvSpPr>
            <p:cNvPr id="45" name="Textfeld 44"/>
            <p:cNvSpPr txBox="1"/>
            <p:nvPr/>
          </p:nvSpPr>
          <p:spPr>
            <a:xfrm>
              <a:off x="5868144" y="5224572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6636575" y="4962536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Bogen 49"/>
            <p:cNvSpPr/>
            <p:nvPr/>
          </p:nvSpPr>
          <p:spPr>
            <a:xfrm>
              <a:off x="6568460" y="4897180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Bogen 53"/>
            <p:cNvSpPr/>
            <p:nvPr/>
          </p:nvSpPr>
          <p:spPr>
            <a:xfrm>
              <a:off x="6480212" y="4830211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523199" y="3674262"/>
            <a:ext cx="1285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de-AT" dirty="0"/>
              <a:t>Controller</a:t>
            </a:r>
          </a:p>
        </p:txBody>
      </p:sp>
      <p:pic>
        <p:nvPicPr>
          <p:cNvPr id="59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63" y="5385899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>
          <a:xfrm flipV="1">
            <a:off x="5152902" y="1844826"/>
            <a:ext cx="0" cy="720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Freihandform 30"/>
          <p:cNvSpPr/>
          <p:nvPr/>
        </p:nvSpPr>
        <p:spPr>
          <a:xfrm>
            <a:off x="6185013" y="4070295"/>
            <a:ext cx="1762811" cy="1691235"/>
          </a:xfrm>
          <a:custGeom>
            <a:avLst/>
            <a:gdLst>
              <a:gd name="connsiteX0" fmla="*/ 0 w 1901629"/>
              <a:gd name="connsiteY0" fmla="*/ 0 h 1691235"/>
              <a:gd name="connsiteX1" fmla="*/ 534075 w 1901629"/>
              <a:gd name="connsiteY1" fmla="*/ 1294725 h 1691235"/>
              <a:gd name="connsiteX2" fmla="*/ 1901629 w 1901629"/>
              <a:gd name="connsiteY2" fmla="*/ 1691235 h 16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629" h="1691235">
                <a:moveTo>
                  <a:pt x="0" y="0"/>
                </a:moveTo>
                <a:cubicBezTo>
                  <a:pt x="108568" y="506426"/>
                  <a:pt x="217137" y="1012853"/>
                  <a:pt x="534075" y="1294725"/>
                </a:cubicBezTo>
                <a:cubicBezTo>
                  <a:pt x="851013" y="1576597"/>
                  <a:pt x="1664263" y="1625150"/>
                  <a:pt x="1901629" y="169123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0" name="Gerade Verbindung 59"/>
          <p:cNvCxnSpPr>
            <a:stCxn id="45" idx="2"/>
          </p:cNvCxnSpPr>
          <p:nvPr/>
        </p:nvCxnSpPr>
        <p:spPr>
          <a:xfrm>
            <a:off x="7593958" y="5218177"/>
            <a:ext cx="653503" cy="54335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4" idx="2"/>
          </p:cNvCxnSpPr>
          <p:nvPr/>
        </p:nvCxnSpPr>
        <p:spPr>
          <a:xfrm flipH="1">
            <a:off x="8637332" y="5208989"/>
            <a:ext cx="42177" cy="55254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38" idx="2"/>
          </p:cNvCxnSpPr>
          <p:nvPr/>
        </p:nvCxnSpPr>
        <p:spPr>
          <a:xfrm flipH="1">
            <a:off x="9345582" y="5209608"/>
            <a:ext cx="432048" cy="4170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5270402" y="2474728"/>
            <a:ext cx="1163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192.168.13.254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4049231" y="2496323"/>
            <a:ext cx="111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172.16.0.254</a:t>
            </a:r>
          </a:p>
        </p:txBody>
      </p:sp>
      <p:grpSp>
        <p:nvGrpSpPr>
          <p:cNvPr id="72" name="Gruppieren 71"/>
          <p:cNvGrpSpPr/>
          <p:nvPr/>
        </p:nvGrpSpPr>
        <p:grpSpPr>
          <a:xfrm>
            <a:off x="6837873" y="1214747"/>
            <a:ext cx="1651703" cy="745987"/>
            <a:chOff x="7236296" y="4118084"/>
            <a:chExt cx="1512168" cy="745987"/>
          </a:xfrm>
        </p:grpSpPr>
        <p:sp>
          <p:nvSpPr>
            <p:cNvPr id="73" name="Textfeld 72"/>
            <p:cNvSpPr txBox="1"/>
            <p:nvPr/>
          </p:nvSpPr>
          <p:spPr>
            <a:xfrm>
              <a:off x="7236296" y="4494739"/>
              <a:ext cx="151216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Laptopklasse</a:t>
              </a:r>
            </a:p>
          </p:txBody>
        </p:sp>
        <p:cxnSp>
          <p:nvCxnSpPr>
            <p:cNvPr id="74" name="Gerade Verbindung 73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Bogen 74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Bogen 75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Freihandform 2"/>
          <p:cNvSpPr/>
          <p:nvPr/>
        </p:nvSpPr>
        <p:spPr>
          <a:xfrm>
            <a:off x="3692665" y="2079653"/>
            <a:ext cx="1828800" cy="396510"/>
          </a:xfrm>
          <a:custGeom>
            <a:avLst/>
            <a:gdLst>
              <a:gd name="connsiteX0" fmla="*/ 1828800 w 1828800"/>
              <a:gd name="connsiteY0" fmla="*/ 396510 h 396510"/>
              <a:gd name="connsiteX1" fmla="*/ 1472751 w 1828800"/>
              <a:gd name="connsiteY1" fmla="*/ 105197 h 396510"/>
              <a:gd name="connsiteX2" fmla="*/ 0 w 1828800"/>
              <a:gd name="connsiteY2" fmla="*/ 0 h 396510"/>
              <a:gd name="connsiteX3" fmla="*/ 0 w 1828800"/>
              <a:gd name="connsiteY3" fmla="*/ 0 h 39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396510">
                <a:moveTo>
                  <a:pt x="1828800" y="396510"/>
                </a:moveTo>
                <a:cubicBezTo>
                  <a:pt x="1803175" y="283896"/>
                  <a:pt x="1777551" y="171282"/>
                  <a:pt x="1472751" y="105197"/>
                </a:cubicBezTo>
                <a:cubicBezTo>
                  <a:pt x="1167951" y="3911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62" name="Gruppieren 61"/>
          <p:cNvGrpSpPr/>
          <p:nvPr/>
        </p:nvGrpSpPr>
        <p:grpSpPr>
          <a:xfrm>
            <a:off x="8947777" y="1250815"/>
            <a:ext cx="1673785" cy="745987"/>
            <a:chOff x="7236296" y="4118084"/>
            <a:chExt cx="1512168" cy="745987"/>
          </a:xfrm>
        </p:grpSpPr>
        <p:sp>
          <p:nvSpPr>
            <p:cNvPr id="63" name="Textfeld 62"/>
            <p:cNvSpPr txBox="1"/>
            <p:nvPr/>
          </p:nvSpPr>
          <p:spPr>
            <a:xfrm>
              <a:off x="7236296" y="4494739"/>
              <a:ext cx="151216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Schüler/Gäste</a:t>
              </a:r>
            </a:p>
          </p:txBody>
        </p:sp>
        <p:cxnSp>
          <p:nvCxnSpPr>
            <p:cNvPr id="65" name="Gerade Verbindung 6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Bogen 66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" name="Bogen 69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4929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 9"/>
          <p:cNvSpPr/>
          <p:nvPr/>
        </p:nvSpPr>
        <p:spPr>
          <a:xfrm>
            <a:off x="1624042" y="2873150"/>
            <a:ext cx="3133905" cy="21488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WLAN Controller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435683" y="1922625"/>
            <a:ext cx="1444293" cy="56298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296269" y="1558104"/>
            <a:ext cx="186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Firewall/</a:t>
            </a:r>
            <a:r>
              <a:rPr lang="de-AT" dirty="0" err="1"/>
              <a:t>Pfsense</a:t>
            </a:r>
            <a:endParaRPr lang="de-AT" dirty="0"/>
          </a:p>
        </p:txBody>
      </p:sp>
      <p:pic>
        <p:nvPicPr>
          <p:cNvPr id="1027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4" y="3827990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847528" y="1742771"/>
            <a:ext cx="1800200" cy="922693"/>
            <a:chOff x="611560" y="1412776"/>
            <a:chExt cx="1800200" cy="922693"/>
          </a:xfrm>
        </p:grpSpPr>
        <p:sp>
          <p:nvSpPr>
            <p:cNvPr id="6" name="Wolke 5"/>
            <p:cNvSpPr/>
            <p:nvPr/>
          </p:nvSpPr>
          <p:spPr>
            <a:xfrm>
              <a:off x="611560" y="1412776"/>
              <a:ext cx="1800200" cy="9226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71600" y="1689456"/>
              <a:ext cx="10801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Internet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152902" y="52012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Server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06004" y="5208988"/>
            <a:ext cx="5520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6109" y="32222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Schulnetz</a:t>
            </a:r>
          </a:p>
          <a:p>
            <a:pPr algn="ctr"/>
            <a:r>
              <a:rPr lang="de-AT" dirty="0"/>
              <a:t>172.16.0.0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6084" y="5201232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6499487" y="1854154"/>
            <a:ext cx="2275785" cy="1568866"/>
            <a:chOff x="5450973" y="1888624"/>
            <a:chExt cx="2275785" cy="1568866"/>
          </a:xfrm>
        </p:grpSpPr>
        <p:sp>
          <p:nvSpPr>
            <p:cNvPr id="18" name="Wolke 17"/>
            <p:cNvSpPr/>
            <p:nvPr/>
          </p:nvSpPr>
          <p:spPr>
            <a:xfrm>
              <a:off x="5537933" y="1888624"/>
              <a:ext cx="2188825" cy="156886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450973" y="2204116"/>
              <a:ext cx="22322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INTERN</a:t>
              </a:r>
            </a:p>
            <a:p>
              <a:pPr algn="ctr"/>
              <a:r>
                <a:rPr lang="de-AT" sz="1400" dirty="0"/>
                <a:t>192.168.13.0</a:t>
              </a:r>
            </a:p>
            <a:p>
              <a:pPr algn="ctr"/>
              <a:r>
                <a:rPr lang="de-AT" sz="1400" dirty="0"/>
                <a:t>WPA2 - Enterprise</a:t>
              </a:r>
            </a:p>
          </p:txBody>
        </p:sp>
      </p:grpSp>
      <p:cxnSp>
        <p:nvCxnSpPr>
          <p:cNvPr id="21" name="Gerade Verbindung 20"/>
          <p:cNvCxnSpPr>
            <a:endCxn id="12" idx="0"/>
          </p:cNvCxnSpPr>
          <p:nvPr/>
        </p:nvCxnSpPr>
        <p:spPr>
          <a:xfrm flipH="1">
            <a:off x="2382037" y="4151194"/>
            <a:ext cx="444048" cy="10577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7" idx="0"/>
          </p:cNvCxnSpPr>
          <p:nvPr/>
        </p:nvCxnSpPr>
        <p:spPr>
          <a:xfrm>
            <a:off x="3086244" y="4151194"/>
            <a:ext cx="6646" cy="10500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9" idx="0"/>
          </p:cNvCxnSpPr>
          <p:nvPr/>
        </p:nvCxnSpPr>
        <p:spPr>
          <a:xfrm>
            <a:off x="3791744" y="4213580"/>
            <a:ext cx="1793206" cy="9876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19" idx="0"/>
          </p:cNvCxnSpPr>
          <p:nvPr/>
        </p:nvCxnSpPr>
        <p:spPr>
          <a:xfrm>
            <a:off x="5523199" y="2485608"/>
            <a:ext cx="642570" cy="118865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3935761" y="2485608"/>
            <a:ext cx="936105" cy="16371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4" idx="1"/>
            <a:endCxn id="6" idx="0"/>
          </p:cNvCxnSpPr>
          <p:nvPr/>
        </p:nvCxnSpPr>
        <p:spPr>
          <a:xfrm flipH="1">
            <a:off x="3646228" y="2204117"/>
            <a:ext cx="789454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/>
          <p:cNvGrpSpPr/>
          <p:nvPr/>
        </p:nvGrpSpPr>
        <p:grpSpPr>
          <a:xfrm>
            <a:off x="8247461" y="4445296"/>
            <a:ext cx="959761" cy="763693"/>
            <a:chOff x="6723460" y="4445295"/>
            <a:chExt cx="959761" cy="763693"/>
          </a:xfrm>
        </p:grpSpPr>
        <p:sp>
          <p:nvSpPr>
            <p:cNvPr id="14" name="Textfeld 13"/>
            <p:cNvSpPr txBox="1"/>
            <p:nvPr/>
          </p:nvSpPr>
          <p:spPr>
            <a:xfrm>
              <a:off x="6723460" y="4839656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7491891" y="4577620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Bogen 51"/>
            <p:cNvSpPr/>
            <p:nvPr/>
          </p:nvSpPr>
          <p:spPr>
            <a:xfrm>
              <a:off x="7423776" y="4512264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Bogen 52"/>
            <p:cNvSpPr/>
            <p:nvPr/>
          </p:nvSpPr>
          <p:spPr>
            <a:xfrm>
              <a:off x="7335528" y="4445295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135074" y="881024"/>
            <a:ext cx="1640752" cy="745987"/>
            <a:chOff x="7236296" y="4118084"/>
            <a:chExt cx="1640752" cy="745987"/>
          </a:xfrm>
        </p:grpSpPr>
        <p:sp>
          <p:nvSpPr>
            <p:cNvPr id="25" name="Textfeld 24"/>
            <p:cNvSpPr txBox="1"/>
            <p:nvPr/>
          </p:nvSpPr>
          <p:spPr>
            <a:xfrm>
              <a:off x="7236296" y="4494739"/>
              <a:ext cx="164075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Lehrer Laptop</a:t>
              </a: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Bogen 55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Bogen 56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345583" y="4445915"/>
            <a:ext cx="959761" cy="763693"/>
            <a:chOff x="7821582" y="4445914"/>
            <a:chExt cx="959761" cy="763693"/>
          </a:xfrm>
        </p:grpSpPr>
        <p:sp>
          <p:nvSpPr>
            <p:cNvPr id="38" name="Textfeld 37"/>
            <p:cNvSpPr txBox="1"/>
            <p:nvPr/>
          </p:nvSpPr>
          <p:spPr>
            <a:xfrm>
              <a:off x="7821582" y="4840275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8590013" y="4578239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Bogen 39"/>
            <p:cNvSpPr/>
            <p:nvPr/>
          </p:nvSpPr>
          <p:spPr>
            <a:xfrm>
              <a:off x="8521898" y="4512883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Bogen 40"/>
            <p:cNvSpPr/>
            <p:nvPr/>
          </p:nvSpPr>
          <p:spPr>
            <a:xfrm>
              <a:off x="8433650" y="444591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161910" y="4454485"/>
            <a:ext cx="959761" cy="763693"/>
            <a:chOff x="5637909" y="4454484"/>
            <a:chExt cx="959761" cy="763693"/>
          </a:xfrm>
        </p:grpSpPr>
        <p:sp>
          <p:nvSpPr>
            <p:cNvPr id="45" name="Textfeld 44"/>
            <p:cNvSpPr txBox="1"/>
            <p:nvPr/>
          </p:nvSpPr>
          <p:spPr>
            <a:xfrm>
              <a:off x="5637909" y="4848845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6406340" y="4586809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Bogen 49"/>
            <p:cNvSpPr/>
            <p:nvPr/>
          </p:nvSpPr>
          <p:spPr>
            <a:xfrm>
              <a:off x="6338225" y="4521453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Bogen 53"/>
            <p:cNvSpPr/>
            <p:nvPr/>
          </p:nvSpPr>
          <p:spPr>
            <a:xfrm>
              <a:off x="6249977" y="44544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523199" y="3674262"/>
            <a:ext cx="1285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de-AT" dirty="0"/>
              <a:t>Controller</a:t>
            </a:r>
          </a:p>
        </p:txBody>
      </p:sp>
      <p:pic>
        <p:nvPicPr>
          <p:cNvPr id="59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63" y="5385899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>
          <a:xfrm flipV="1">
            <a:off x="5152902" y="1844826"/>
            <a:ext cx="0" cy="720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Freihandform 30"/>
          <p:cNvSpPr/>
          <p:nvPr/>
        </p:nvSpPr>
        <p:spPr>
          <a:xfrm>
            <a:off x="6185013" y="4070295"/>
            <a:ext cx="1762811" cy="1691235"/>
          </a:xfrm>
          <a:custGeom>
            <a:avLst/>
            <a:gdLst>
              <a:gd name="connsiteX0" fmla="*/ 0 w 1901629"/>
              <a:gd name="connsiteY0" fmla="*/ 0 h 1691235"/>
              <a:gd name="connsiteX1" fmla="*/ 534075 w 1901629"/>
              <a:gd name="connsiteY1" fmla="*/ 1294725 h 1691235"/>
              <a:gd name="connsiteX2" fmla="*/ 1901629 w 1901629"/>
              <a:gd name="connsiteY2" fmla="*/ 1691235 h 16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629" h="1691235">
                <a:moveTo>
                  <a:pt x="0" y="0"/>
                </a:moveTo>
                <a:cubicBezTo>
                  <a:pt x="108568" y="506426"/>
                  <a:pt x="217137" y="1012853"/>
                  <a:pt x="534075" y="1294725"/>
                </a:cubicBezTo>
                <a:cubicBezTo>
                  <a:pt x="851013" y="1576597"/>
                  <a:pt x="1664263" y="1625150"/>
                  <a:pt x="1901629" y="169123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0" name="Gerade Verbindung 59"/>
          <p:cNvCxnSpPr>
            <a:stCxn id="45" idx="2"/>
          </p:cNvCxnSpPr>
          <p:nvPr/>
        </p:nvCxnSpPr>
        <p:spPr>
          <a:xfrm>
            <a:off x="7593958" y="5218177"/>
            <a:ext cx="653503" cy="54335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4" idx="2"/>
          </p:cNvCxnSpPr>
          <p:nvPr/>
        </p:nvCxnSpPr>
        <p:spPr>
          <a:xfrm flipH="1">
            <a:off x="8637332" y="5208989"/>
            <a:ext cx="42177" cy="55254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38" idx="2"/>
          </p:cNvCxnSpPr>
          <p:nvPr/>
        </p:nvCxnSpPr>
        <p:spPr>
          <a:xfrm flipH="1">
            <a:off x="9345582" y="5209608"/>
            <a:ext cx="432048" cy="4170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049231" y="2496323"/>
            <a:ext cx="111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172.16.0.254</a:t>
            </a:r>
          </a:p>
        </p:txBody>
      </p:sp>
      <p:grpSp>
        <p:nvGrpSpPr>
          <p:cNvPr id="72" name="Gruppieren 71"/>
          <p:cNvGrpSpPr/>
          <p:nvPr/>
        </p:nvGrpSpPr>
        <p:grpSpPr>
          <a:xfrm>
            <a:off x="6405825" y="1173252"/>
            <a:ext cx="1537920" cy="745987"/>
            <a:chOff x="7236296" y="4118084"/>
            <a:chExt cx="1537920" cy="745987"/>
          </a:xfrm>
        </p:grpSpPr>
        <p:sp>
          <p:nvSpPr>
            <p:cNvPr id="73" name="Textfeld 72"/>
            <p:cNvSpPr txBox="1"/>
            <p:nvPr/>
          </p:nvSpPr>
          <p:spPr>
            <a:xfrm>
              <a:off x="7236296" y="4494739"/>
              <a:ext cx="153792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Laptopklasse</a:t>
              </a:r>
            </a:p>
          </p:txBody>
        </p:sp>
        <p:cxnSp>
          <p:nvCxnSpPr>
            <p:cNvPr id="74" name="Gerade Verbindung 73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Bogen 74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Bogen 75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58" name="Freihandform 57"/>
          <p:cNvSpPr/>
          <p:nvPr/>
        </p:nvSpPr>
        <p:spPr>
          <a:xfrm>
            <a:off x="4021738" y="2204865"/>
            <a:ext cx="1472417" cy="1171311"/>
          </a:xfrm>
          <a:custGeom>
            <a:avLst/>
            <a:gdLst>
              <a:gd name="connsiteX0" fmla="*/ 962952 w 962952"/>
              <a:gd name="connsiteY0" fmla="*/ 247650 h 1186326"/>
              <a:gd name="connsiteX1" fmla="*/ 623087 w 962952"/>
              <a:gd name="connsiteY1" fmla="*/ 61533 h 1186326"/>
              <a:gd name="connsiteX2" fmla="*/ 0 w 962952"/>
              <a:gd name="connsiteY2" fmla="*/ 1186326 h 118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952" h="1186326">
                <a:moveTo>
                  <a:pt x="962952" y="247650"/>
                </a:moveTo>
                <a:cubicBezTo>
                  <a:pt x="873265" y="76368"/>
                  <a:pt x="783579" y="-94913"/>
                  <a:pt x="623087" y="61533"/>
                </a:cubicBezTo>
                <a:cubicBezTo>
                  <a:pt x="462595" y="217979"/>
                  <a:pt x="231297" y="702152"/>
                  <a:pt x="0" y="1186326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7" name="Gruppieren 26"/>
          <p:cNvGrpSpPr/>
          <p:nvPr/>
        </p:nvGrpSpPr>
        <p:grpSpPr>
          <a:xfrm>
            <a:off x="8334420" y="2924944"/>
            <a:ext cx="2298084" cy="1568866"/>
            <a:chOff x="6810420" y="2924944"/>
            <a:chExt cx="2298084" cy="1568866"/>
          </a:xfrm>
        </p:grpSpPr>
        <p:sp>
          <p:nvSpPr>
            <p:cNvPr id="62" name="Wolke 61"/>
            <p:cNvSpPr/>
            <p:nvPr/>
          </p:nvSpPr>
          <p:spPr>
            <a:xfrm>
              <a:off x="6810420" y="2924944"/>
              <a:ext cx="2188825" cy="1568866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6876256" y="3362308"/>
              <a:ext cx="22322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INTERNET</a:t>
              </a:r>
            </a:p>
            <a:p>
              <a:pPr algn="ctr"/>
              <a:r>
                <a:rPr lang="de-AT" sz="1400" dirty="0"/>
                <a:t>192.168.14.0</a:t>
              </a:r>
            </a:p>
            <a:p>
              <a:pPr algn="ctr"/>
              <a:r>
                <a:rPr lang="de-AT" sz="1400" dirty="0"/>
                <a:t>Hotspot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8544272" y="1818918"/>
            <a:ext cx="1512168" cy="745987"/>
            <a:chOff x="7083500" y="1796652"/>
            <a:chExt cx="1512168" cy="745987"/>
          </a:xfrm>
        </p:grpSpPr>
        <p:sp>
          <p:nvSpPr>
            <p:cNvPr id="88" name="Textfeld 87"/>
            <p:cNvSpPr txBox="1"/>
            <p:nvPr/>
          </p:nvSpPr>
          <p:spPr>
            <a:xfrm>
              <a:off x="7083500" y="2173307"/>
              <a:ext cx="1512168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Gäste</a:t>
              </a:r>
            </a:p>
          </p:txBody>
        </p:sp>
        <p:cxnSp>
          <p:nvCxnSpPr>
            <p:cNvPr id="89" name="Gerade Verbindung 88"/>
            <p:cNvCxnSpPr/>
            <p:nvPr/>
          </p:nvCxnSpPr>
          <p:spPr>
            <a:xfrm>
              <a:off x="8211971" y="1899656"/>
              <a:ext cx="0" cy="258711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Bogen 89"/>
            <p:cNvSpPr/>
            <p:nvPr/>
          </p:nvSpPr>
          <p:spPr>
            <a:xfrm>
              <a:off x="8143856" y="1863621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1" name="Bogen 90"/>
            <p:cNvSpPr/>
            <p:nvPr/>
          </p:nvSpPr>
          <p:spPr>
            <a:xfrm>
              <a:off x="8055608" y="1796652"/>
              <a:ext cx="347693" cy="321098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9120336" y="2322974"/>
            <a:ext cx="1512168" cy="745987"/>
            <a:chOff x="7083500" y="1796652"/>
            <a:chExt cx="1512168" cy="745987"/>
          </a:xfrm>
        </p:grpSpPr>
        <p:sp>
          <p:nvSpPr>
            <p:cNvPr id="98" name="Textfeld 97"/>
            <p:cNvSpPr txBox="1"/>
            <p:nvPr/>
          </p:nvSpPr>
          <p:spPr>
            <a:xfrm>
              <a:off x="7083500" y="2173307"/>
              <a:ext cx="1512168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Schüler</a:t>
              </a:r>
            </a:p>
          </p:txBody>
        </p:sp>
        <p:cxnSp>
          <p:nvCxnSpPr>
            <p:cNvPr id="99" name="Gerade Verbindung 98"/>
            <p:cNvCxnSpPr/>
            <p:nvPr/>
          </p:nvCxnSpPr>
          <p:spPr>
            <a:xfrm>
              <a:off x="8211971" y="1899656"/>
              <a:ext cx="0" cy="258711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Bogen 99"/>
            <p:cNvSpPr/>
            <p:nvPr/>
          </p:nvSpPr>
          <p:spPr>
            <a:xfrm>
              <a:off x="8143856" y="1863621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Bogen 100"/>
            <p:cNvSpPr/>
            <p:nvPr/>
          </p:nvSpPr>
          <p:spPr>
            <a:xfrm>
              <a:off x="8055608" y="1796652"/>
              <a:ext cx="347693" cy="321098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3" name="Freihandform 42"/>
          <p:cNvSpPr/>
          <p:nvPr/>
        </p:nvSpPr>
        <p:spPr>
          <a:xfrm>
            <a:off x="3757402" y="1998732"/>
            <a:ext cx="2259596" cy="206132"/>
          </a:xfrm>
          <a:custGeom>
            <a:avLst/>
            <a:gdLst>
              <a:gd name="connsiteX0" fmla="*/ 2031101 w 2031101"/>
              <a:gd name="connsiteY0" fmla="*/ 64736 h 64736"/>
              <a:gd name="connsiteX1" fmla="*/ 1537486 w 2031101"/>
              <a:gd name="connsiteY1" fmla="*/ 0 h 64736"/>
              <a:gd name="connsiteX2" fmla="*/ 0 w 2031101"/>
              <a:gd name="connsiteY2" fmla="*/ 24276 h 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1101" h="64736">
                <a:moveTo>
                  <a:pt x="2031101" y="64736"/>
                </a:moveTo>
                <a:cubicBezTo>
                  <a:pt x="1953552" y="35739"/>
                  <a:pt x="1537486" y="0"/>
                  <a:pt x="1537486" y="0"/>
                </a:cubicBezTo>
                <a:lnTo>
                  <a:pt x="0" y="24276"/>
                </a:lnTo>
              </a:path>
            </a:pathLst>
          </a:custGeom>
          <a:ln w="3810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" name="Gruppieren 2"/>
          <p:cNvGrpSpPr/>
          <p:nvPr/>
        </p:nvGrpSpPr>
        <p:grpSpPr>
          <a:xfrm>
            <a:off x="5162862" y="1927541"/>
            <a:ext cx="4677555" cy="4299055"/>
            <a:chOff x="3638861" y="1927540"/>
            <a:chExt cx="4677555" cy="4299055"/>
          </a:xfrm>
        </p:grpSpPr>
        <p:sp>
          <p:nvSpPr>
            <p:cNvPr id="102" name="Freihandform 101"/>
            <p:cNvSpPr/>
            <p:nvPr/>
          </p:nvSpPr>
          <p:spPr>
            <a:xfrm>
              <a:off x="4716016" y="4003227"/>
              <a:ext cx="1762811" cy="1691235"/>
            </a:xfrm>
            <a:custGeom>
              <a:avLst/>
              <a:gdLst>
                <a:gd name="connsiteX0" fmla="*/ 0 w 1901629"/>
                <a:gd name="connsiteY0" fmla="*/ 0 h 1691235"/>
                <a:gd name="connsiteX1" fmla="*/ 534075 w 1901629"/>
                <a:gd name="connsiteY1" fmla="*/ 1294725 h 1691235"/>
                <a:gd name="connsiteX2" fmla="*/ 1901629 w 1901629"/>
                <a:gd name="connsiteY2" fmla="*/ 1691235 h 169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629" h="1691235">
                  <a:moveTo>
                    <a:pt x="0" y="0"/>
                  </a:moveTo>
                  <a:cubicBezTo>
                    <a:pt x="108568" y="506426"/>
                    <a:pt x="217137" y="1012853"/>
                    <a:pt x="534075" y="1294725"/>
                  </a:cubicBezTo>
                  <a:cubicBezTo>
                    <a:pt x="851013" y="1576597"/>
                    <a:pt x="1664263" y="1625150"/>
                    <a:pt x="1901629" y="1691235"/>
                  </a:cubicBezTo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03" name="Gerade Verbindung 102"/>
            <p:cNvCxnSpPr>
              <a:stCxn id="43" idx="0"/>
            </p:cNvCxnSpPr>
            <p:nvPr/>
          </p:nvCxnSpPr>
          <p:spPr>
            <a:xfrm>
              <a:off x="4492998" y="2204864"/>
              <a:ext cx="295026" cy="146939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Textfeld 103"/>
            <p:cNvSpPr txBox="1"/>
            <p:nvPr/>
          </p:nvSpPr>
          <p:spPr>
            <a:xfrm>
              <a:off x="4278044" y="1927540"/>
              <a:ext cx="11545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dirty="0"/>
                <a:t>192.168.14.254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3638861" y="2204864"/>
              <a:ext cx="6816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6441073" y="5857263"/>
              <a:ext cx="142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VLAN</a:t>
              </a:r>
            </a:p>
          </p:txBody>
        </p:sp>
        <p:cxnSp>
          <p:nvCxnSpPr>
            <p:cNvPr id="114" name="Gerade Verbindung 113"/>
            <p:cNvCxnSpPr/>
            <p:nvPr/>
          </p:nvCxnSpPr>
          <p:spPr>
            <a:xfrm>
              <a:off x="6156176" y="5229200"/>
              <a:ext cx="653503" cy="54335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flipH="1">
              <a:off x="7164288" y="5229200"/>
              <a:ext cx="42177" cy="55254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flipH="1">
              <a:off x="7884368" y="5229200"/>
              <a:ext cx="432048" cy="4170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Textfeld 65"/>
          <p:cNvSpPr txBox="1"/>
          <p:nvPr/>
        </p:nvSpPr>
        <p:spPr>
          <a:xfrm>
            <a:off x="5270402" y="2474728"/>
            <a:ext cx="1179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192.168.13.254</a:t>
            </a:r>
          </a:p>
        </p:txBody>
      </p:sp>
    </p:spTree>
    <p:extLst>
      <p:ext uri="{BB962C8B-B14F-4D97-AF65-F5344CB8AC3E}">
        <p14:creationId xmlns:p14="http://schemas.microsoft.com/office/powerpoint/2010/main" val="5941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 9"/>
          <p:cNvSpPr/>
          <p:nvPr/>
        </p:nvSpPr>
        <p:spPr>
          <a:xfrm>
            <a:off x="1624042" y="2873150"/>
            <a:ext cx="3133905" cy="21488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WLAN Controller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435683" y="1922625"/>
            <a:ext cx="1444293" cy="56298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296269" y="1558104"/>
            <a:ext cx="186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Firewall/</a:t>
            </a:r>
            <a:r>
              <a:rPr lang="de-AT" dirty="0" err="1"/>
              <a:t>Pfsense</a:t>
            </a:r>
            <a:endParaRPr lang="de-AT" dirty="0"/>
          </a:p>
        </p:txBody>
      </p:sp>
      <p:pic>
        <p:nvPicPr>
          <p:cNvPr id="1027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4" y="3827990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847528" y="1742771"/>
            <a:ext cx="1800200" cy="922693"/>
            <a:chOff x="611560" y="1412776"/>
            <a:chExt cx="1800200" cy="922693"/>
          </a:xfrm>
        </p:grpSpPr>
        <p:sp>
          <p:nvSpPr>
            <p:cNvPr id="6" name="Wolke 5"/>
            <p:cNvSpPr/>
            <p:nvPr/>
          </p:nvSpPr>
          <p:spPr>
            <a:xfrm>
              <a:off x="611560" y="1412776"/>
              <a:ext cx="1800200" cy="9226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71600" y="1689456"/>
              <a:ext cx="10801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Internet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152902" y="52012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Server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06004" y="5208988"/>
            <a:ext cx="5520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6109" y="32222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Schulnetz</a:t>
            </a:r>
          </a:p>
          <a:p>
            <a:pPr algn="ctr"/>
            <a:r>
              <a:rPr lang="de-AT" dirty="0"/>
              <a:t>172.16.0.0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6084" y="5201232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6499487" y="1854154"/>
            <a:ext cx="2275785" cy="1568866"/>
            <a:chOff x="5450973" y="1888624"/>
            <a:chExt cx="2275785" cy="1568866"/>
          </a:xfrm>
        </p:grpSpPr>
        <p:sp>
          <p:nvSpPr>
            <p:cNvPr id="18" name="Wolke 17"/>
            <p:cNvSpPr/>
            <p:nvPr/>
          </p:nvSpPr>
          <p:spPr>
            <a:xfrm>
              <a:off x="5537933" y="1888624"/>
              <a:ext cx="2188825" cy="156886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450973" y="2204116"/>
              <a:ext cx="22322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INTERN</a:t>
              </a:r>
            </a:p>
            <a:p>
              <a:pPr algn="ctr"/>
              <a:r>
                <a:rPr lang="de-AT" sz="1400" dirty="0"/>
                <a:t>192.168.13.0</a:t>
              </a:r>
            </a:p>
            <a:p>
              <a:pPr algn="ctr"/>
              <a:r>
                <a:rPr lang="de-AT" sz="1400" dirty="0"/>
                <a:t>WPA2 - Enterprise</a:t>
              </a:r>
            </a:p>
          </p:txBody>
        </p:sp>
      </p:grpSp>
      <p:cxnSp>
        <p:nvCxnSpPr>
          <p:cNvPr id="21" name="Gerade Verbindung 20"/>
          <p:cNvCxnSpPr>
            <a:endCxn id="12" idx="0"/>
          </p:cNvCxnSpPr>
          <p:nvPr/>
        </p:nvCxnSpPr>
        <p:spPr>
          <a:xfrm flipH="1">
            <a:off x="2382037" y="4151194"/>
            <a:ext cx="444048" cy="10577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7" idx="0"/>
          </p:cNvCxnSpPr>
          <p:nvPr/>
        </p:nvCxnSpPr>
        <p:spPr>
          <a:xfrm>
            <a:off x="3086244" y="4151194"/>
            <a:ext cx="6646" cy="10500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9" idx="0"/>
          </p:cNvCxnSpPr>
          <p:nvPr/>
        </p:nvCxnSpPr>
        <p:spPr>
          <a:xfrm>
            <a:off x="3791744" y="4213580"/>
            <a:ext cx="1793206" cy="9876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19" idx="0"/>
          </p:cNvCxnSpPr>
          <p:nvPr/>
        </p:nvCxnSpPr>
        <p:spPr>
          <a:xfrm>
            <a:off x="5523199" y="2485608"/>
            <a:ext cx="642570" cy="118865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3935761" y="2485608"/>
            <a:ext cx="936105" cy="16371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4" idx="1"/>
            <a:endCxn id="6" idx="0"/>
          </p:cNvCxnSpPr>
          <p:nvPr/>
        </p:nvCxnSpPr>
        <p:spPr>
          <a:xfrm flipH="1">
            <a:off x="3646228" y="2204117"/>
            <a:ext cx="789454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/>
          <p:cNvGrpSpPr/>
          <p:nvPr/>
        </p:nvGrpSpPr>
        <p:grpSpPr>
          <a:xfrm>
            <a:off x="8247461" y="4445296"/>
            <a:ext cx="959761" cy="763693"/>
            <a:chOff x="6723460" y="4445295"/>
            <a:chExt cx="959761" cy="763693"/>
          </a:xfrm>
        </p:grpSpPr>
        <p:sp>
          <p:nvSpPr>
            <p:cNvPr id="14" name="Textfeld 13"/>
            <p:cNvSpPr txBox="1"/>
            <p:nvPr/>
          </p:nvSpPr>
          <p:spPr>
            <a:xfrm>
              <a:off x="6723460" y="4839656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7491891" y="4577620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Bogen 51"/>
            <p:cNvSpPr/>
            <p:nvPr/>
          </p:nvSpPr>
          <p:spPr>
            <a:xfrm>
              <a:off x="7423776" y="4512264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Bogen 52"/>
            <p:cNvSpPr/>
            <p:nvPr/>
          </p:nvSpPr>
          <p:spPr>
            <a:xfrm>
              <a:off x="7335528" y="4445295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135074" y="881024"/>
            <a:ext cx="1640752" cy="745987"/>
            <a:chOff x="7236296" y="4118084"/>
            <a:chExt cx="1640752" cy="745987"/>
          </a:xfrm>
        </p:grpSpPr>
        <p:sp>
          <p:nvSpPr>
            <p:cNvPr id="25" name="Textfeld 24"/>
            <p:cNvSpPr txBox="1"/>
            <p:nvPr/>
          </p:nvSpPr>
          <p:spPr>
            <a:xfrm>
              <a:off x="7236296" y="4494739"/>
              <a:ext cx="164075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Lehrer Laptop</a:t>
              </a: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Bogen 55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Bogen 56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345583" y="4445915"/>
            <a:ext cx="959761" cy="763693"/>
            <a:chOff x="7821582" y="4445914"/>
            <a:chExt cx="959761" cy="763693"/>
          </a:xfrm>
        </p:grpSpPr>
        <p:sp>
          <p:nvSpPr>
            <p:cNvPr id="38" name="Textfeld 37"/>
            <p:cNvSpPr txBox="1"/>
            <p:nvPr/>
          </p:nvSpPr>
          <p:spPr>
            <a:xfrm>
              <a:off x="7821582" y="4840275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8590013" y="4578239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Bogen 39"/>
            <p:cNvSpPr/>
            <p:nvPr/>
          </p:nvSpPr>
          <p:spPr>
            <a:xfrm>
              <a:off x="8521898" y="4512883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Bogen 40"/>
            <p:cNvSpPr/>
            <p:nvPr/>
          </p:nvSpPr>
          <p:spPr>
            <a:xfrm>
              <a:off x="8433650" y="444591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161910" y="4454485"/>
            <a:ext cx="959761" cy="763693"/>
            <a:chOff x="5637909" y="4454484"/>
            <a:chExt cx="959761" cy="763693"/>
          </a:xfrm>
        </p:grpSpPr>
        <p:sp>
          <p:nvSpPr>
            <p:cNvPr id="45" name="Textfeld 44"/>
            <p:cNvSpPr txBox="1"/>
            <p:nvPr/>
          </p:nvSpPr>
          <p:spPr>
            <a:xfrm>
              <a:off x="5637909" y="4848845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6406340" y="4586809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Bogen 49"/>
            <p:cNvSpPr/>
            <p:nvPr/>
          </p:nvSpPr>
          <p:spPr>
            <a:xfrm>
              <a:off x="6338225" y="4521453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Bogen 53"/>
            <p:cNvSpPr/>
            <p:nvPr/>
          </p:nvSpPr>
          <p:spPr>
            <a:xfrm>
              <a:off x="6249977" y="44544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523199" y="3674262"/>
            <a:ext cx="1285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de-AT" dirty="0"/>
              <a:t>Controller</a:t>
            </a:r>
          </a:p>
        </p:txBody>
      </p:sp>
      <p:pic>
        <p:nvPicPr>
          <p:cNvPr id="59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63" y="5385899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>
          <a:xfrm flipV="1">
            <a:off x="5152902" y="1844826"/>
            <a:ext cx="0" cy="720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Freihandform 30"/>
          <p:cNvSpPr/>
          <p:nvPr/>
        </p:nvSpPr>
        <p:spPr>
          <a:xfrm>
            <a:off x="6185013" y="4070295"/>
            <a:ext cx="1762811" cy="1691235"/>
          </a:xfrm>
          <a:custGeom>
            <a:avLst/>
            <a:gdLst>
              <a:gd name="connsiteX0" fmla="*/ 0 w 1901629"/>
              <a:gd name="connsiteY0" fmla="*/ 0 h 1691235"/>
              <a:gd name="connsiteX1" fmla="*/ 534075 w 1901629"/>
              <a:gd name="connsiteY1" fmla="*/ 1294725 h 1691235"/>
              <a:gd name="connsiteX2" fmla="*/ 1901629 w 1901629"/>
              <a:gd name="connsiteY2" fmla="*/ 1691235 h 16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629" h="1691235">
                <a:moveTo>
                  <a:pt x="0" y="0"/>
                </a:moveTo>
                <a:cubicBezTo>
                  <a:pt x="108568" y="506426"/>
                  <a:pt x="217137" y="1012853"/>
                  <a:pt x="534075" y="1294725"/>
                </a:cubicBezTo>
                <a:cubicBezTo>
                  <a:pt x="851013" y="1576597"/>
                  <a:pt x="1664263" y="1625150"/>
                  <a:pt x="1901629" y="169123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0" name="Gerade Verbindung 59"/>
          <p:cNvCxnSpPr>
            <a:stCxn id="45" idx="2"/>
          </p:cNvCxnSpPr>
          <p:nvPr/>
        </p:nvCxnSpPr>
        <p:spPr>
          <a:xfrm>
            <a:off x="7593958" y="5218177"/>
            <a:ext cx="653503" cy="54335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4" idx="2"/>
          </p:cNvCxnSpPr>
          <p:nvPr/>
        </p:nvCxnSpPr>
        <p:spPr>
          <a:xfrm flipH="1">
            <a:off x="8637332" y="5208989"/>
            <a:ext cx="42177" cy="55254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38" idx="2"/>
          </p:cNvCxnSpPr>
          <p:nvPr/>
        </p:nvCxnSpPr>
        <p:spPr>
          <a:xfrm flipH="1">
            <a:off x="9345582" y="5209608"/>
            <a:ext cx="432048" cy="4170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049231" y="2496323"/>
            <a:ext cx="111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172.16.0.254</a:t>
            </a:r>
          </a:p>
        </p:txBody>
      </p:sp>
      <p:sp>
        <p:nvSpPr>
          <p:cNvPr id="58" name="Freihandform 57"/>
          <p:cNvSpPr/>
          <p:nvPr/>
        </p:nvSpPr>
        <p:spPr>
          <a:xfrm>
            <a:off x="4021738" y="2204865"/>
            <a:ext cx="1472417" cy="1171311"/>
          </a:xfrm>
          <a:custGeom>
            <a:avLst/>
            <a:gdLst>
              <a:gd name="connsiteX0" fmla="*/ 962952 w 962952"/>
              <a:gd name="connsiteY0" fmla="*/ 247650 h 1186326"/>
              <a:gd name="connsiteX1" fmla="*/ 623087 w 962952"/>
              <a:gd name="connsiteY1" fmla="*/ 61533 h 1186326"/>
              <a:gd name="connsiteX2" fmla="*/ 0 w 962952"/>
              <a:gd name="connsiteY2" fmla="*/ 1186326 h 118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952" h="1186326">
                <a:moveTo>
                  <a:pt x="962952" y="247650"/>
                </a:moveTo>
                <a:cubicBezTo>
                  <a:pt x="873265" y="76368"/>
                  <a:pt x="783579" y="-94913"/>
                  <a:pt x="623087" y="61533"/>
                </a:cubicBezTo>
                <a:cubicBezTo>
                  <a:pt x="462595" y="217979"/>
                  <a:pt x="231297" y="702152"/>
                  <a:pt x="0" y="1186326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7" name="Gruppieren 26"/>
          <p:cNvGrpSpPr/>
          <p:nvPr/>
        </p:nvGrpSpPr>
        <p:grpSpPr>
          <a:xfrm>
            <a:off x="8334420" y="2924944"/>
            <a:ext cx="2298084" cy="1568866"/>
            <a:chOff x="6810420" y="2924944"/>
            <a:chExt cx="2298084" cy="1568866"/>
          </a:xfrm>
        </p:grpSpPr>
        <p:sp>
          <p:nvSpPr>
            <p:cNvPr id="62" name="Wolke 61"/>
            <p:cNvSpPr/>
            <p:nvPr/>
          </p:nvSpPr>
          <p:spPr>
            <a:xfrm>
              <a:off x="6810420" y="2924944"/>
              <a:ext cx="2188825" cy="1568866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6876256" y="3362308"/>
              <a:ext cx="22322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INTERNET</a:t>
              </a:r>
            </a:p>
            <a:p>
              <a:pPr algn="ctr"/>
              <a:r>
                <a:rPr lang="de-AT" sz="1400" dirty="0"/>
                <a:t>192.168.14.0</a:t>
              </a:r>
            </a:p>
            <a:p>
              <a:pPr algn="ctr"/>
              <a:r>
                <a:rPr lang="de-AT" sz="1400" dirty="0"/>
                <a:t>Hotspot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8544272" y="1818918"/>
            <a:ext cx="1512168" cy="745987"/>
            <a:chOff x="7083500" y="1796652"/>
            <a:chExt cx="1512168" cy="745987"/>
          </a:xfrm>
        </p:grpSpPr>
        <p:sp>
          <p:nvSpPr>
            <p:cNvPr id="88" name="Textfeld 87"/>
            <p:cNvSpPr txBox="1"/>
            <p:nvPr/>
          </p:nvSpPr>
          <p:spPr>
            <a:xfrm>
              <a:off x="7083500" y="2173307"/>
              <a:ext cx="1512168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Gäste</a:t>
              </a:r>
            </a:p>
          </p:txBody>
        </p:sp>
        <p:cxnSp>
          <p:nvCxnSpPr>
            <p:cNvPr id="89" name="Gerade Verbindung 88"/>
            <p:cNvCxnSpPr/>
            <p:nvPr/>
          </p:nvCxnSpPr>
          <p:spPr>
            <a:xfrm>
              <a:off x="8211971" y="1899656"/>
              <a:ext cx="0" cy="258711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Bogen 89"/>
            <p:cNvSpPr/>
            <p:nvPr/>
          </p:nvSpPr>
          <p:spPr>
            <a:xfrm>
              <a:off x="8143856" y="1863621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1" name="Bogen 90"/>
            <p:cNvSpPr/>
            <p:nvPr/>
          </p:nvSpPr>
          <p:spPr>
            <a:xfrm>
              <a:off x="8055608" y="1796652"/>
              <a:ext cx="347693" cy="321098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9120336" y="2322974"/>
            <a:ext cx="1512168" cy="745987"/>
            <a:chOff x="7083500" y="1796652"/>
            <a:chExt cx="1512168" cy="745987"/>
          </a:xfrm>
        </p:grpSpPr>
        <p:sp>
          <p:nvSpPr>
            <p:cNvPr id="98" name="Textfeld 97"/>
            <p:cNvSpPr txBox="1"/>
            <p:nvPr/>
          </p:nvSpPr>
          <p:spPr>
            <a:xfrm>
              <a:off x="7083500" y="2173307"/>
              <a:ext cx="1512168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Schüler</a:t>
              </a:r>
            </a:p>
          </p:txBody>
        </p:sp>
        <p:cxnSp>
          <p:nvCxnSpPr>
            <p:cNvPr id="99" name="Gerade Verbindung 98"/>
            <p:cNvCxnSpPr/>
            <p:nvPr/>
          </p:nvCxnSpPr>
          <p:spPr>
            <a:xfrm>
              <a:off x="8211971" y="1899656"/>
              <a:ext cx="0" cy="258711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Bogen 99"/>
            <p:cNvSpPr/>
            <p:nvPr/>
          </p:nvSpPr>
          <p:spPr>
            <a:xfrm>
              <a:off x="8143856" y="1863621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Bogen 100"/>
            <p:cNvSpPr/>
            <p:nvPr/>
          </p:nvSpPr>
          <p:spPr>
            <a:xfrm>
              <a:off x="8055608" y="1796652"/>
              <a:ext cx="347693" cy="321098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3" name="Freihandform 42"/>
          <p:cNvSpPr/>
          <p:nvPr/>
        </p:nvSpPr>
        <p:spPr>
          <a:xfrm>
            <a:off x="3757402" y="1998732"/>
            <a:ext cx="2259596" cy="206132"/>
          </a:xfrm>
          <a:custGeom>
            <a:avLst/>
            <a:gdLst>
              <a:gd name="connsiteX0" fmla="*/ 2031101 w 2031101"/>
              <a:gd name="connsiteY0" fmla="*/ 64736 h 64736"/>
              <a:gd name="connsiteX1" fmla="*/ 1537486 w 2031101"/>
              <a:gd name="connsiteY1" fmla="*/ 0 h 64736"/>
              <a:gd name="connsiteX2" fmla="*/ 0 w 2031101"/>
              <a:gd name="connsiteY2" fmla="*/ 24276 h 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1101" h="64736">
                <a:moveTo>
                  <a:pt x="2031101" y="64736"/>
                </a:moveTo>
                <a:cubicBezTo>
                  <a:pt x="1953552" y="35739"/>
                  <a:pt x="1537486" y="0"/>
                  <a:pt x="1537486" y="0"/>
                </a:cubicBezTo>
                <a:lnTo>
                  <a:pt x="0" y="24276"/>
                </a:lnTo>
              </a:path>
            </a:pathLst>
          </a:custGeom>
          <a:ln w="3810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" name="Gruppieren 2"/>
          <p:cNvGrpSpPr/>
          <p:nvPr/>
        </p:nvGrpSpPr>
        <p:grpSpPr>
          <a:xfrm>
            <a:off x="5162862" y="1927541"/>
            <a:ext cx="4677555" cy="4299055"/>
            <a:chOff x="3638861" y="1927540"/>
            <a:chExt cx="4677555" cy="4299055"/>
          </a:xfrm>
        </p:grpSpPr>
        <p:sp>
          <p:nvSpPr>
            <p:cNvPr id="102" name="Freihandform 101"/>
            <p:cNvSpPr/>
            <p:nvPr/>
          </p:nvSpPr>
          <p:spPr>
            <a:xfrm>
              <a:off x="4716016" y="4003227"/>
              <a:ext cx="1762811" cy="1691235"/>
            </a:xfrm>
            <a:custGeom>
              <a:avLst/>
              <a:gdLst>
                <a:gd name="connsiteX0" fmla="*/ 0 w 1901629"/>
                <a:gd name="connsiteY0" fmla="*/ 0 h 1691235"/>
                <a:gd name="connsiteX1" fmla="*/ 534075 w 1901629"/>
                <a:gd name="connsiteY1" fmla="*/ 1294725 h 1691235"/>
                <a:gd name="connsiteX2" fmla="*/ 1901629 w 1901629"/>
                <a:gd name="connsiteY2" fmla="*/ 1691235 h 169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629" h="1691235">
                  <a:moveTo>
                    <a:pt x="0" y="0"/>
                  </a:moveTo>
                  <a:cubicBezTo>
                    <a:pt x="108568" y="506426"/>
                    <a:pt x="217137" y="1012853"/>
                    <a:pt x="534075" y="1294725"/>
                  </a:cubicBezTo>
                  <a:cubicBezTo>
                    <a:pt x="851013" y="1576597"/>
                    <a:pt x="1664263" y="1625150"/>
                    <a:pt x="1901629" y="1691235"/>
                  </a:cubicBezTo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03" name="Gerade Verbindung 102"/>
            <p:cNvCxnSpPr>
              <a:stCxn id="43" idx="0"/>
            </p:cNvCxnSpPr>
            <p:nvPr/>
          </p:nvCxnSpPr>
          <p:spPr>
            <a:xfrm>
              <a:off x="4492998" y="2204864"/>
              <a:ext cx="295026" cy="146939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Textfeld 103"/>
            <p:cNvSpPr txBox="1"/>
            <p:nvPr/>
          </p:nvSpPr>
          <p:spPr>
            <a:xfrm>
              <a:off x="4278044" y="1927540"/>
              <a:ext cx="11545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dirty="0"/>
                <a:t>192.168.13.254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3638861" y="2204864"/>
              <a:ext cx="6816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6441073" y="5857263"/>
              <a:ext cx="142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VLAN</a:t>
              </a:r>
            </a:p>
          </p:txBody>
        </p:sp>
        <p:cxnSp>
          <p:nvCxnSpPr>
            <p:cNvPr id="114" name="Gerade Verbindung 113"/>
            <p:cNvCxnSpPr/>
            <p:nvPr/>
          </p:nvCxnSpPr>
          <p:spPr>
            <a:xfrm>
              <a:off x="6156176" y="5229200"/>
              <a:ext cx="653503" cy="54335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flipH="1">
              <a:off x="7164288" y="5229200"/>
              <a:ext cx="42177" cy="55254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flipH="1">
              <a:off x="7884368" y="5229200"/>
              <a:ext cx="432048" cy="4170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Textfeld 65"/>
          <p:cNvSpPr txBox="1"/>
          <p:nvPr/>
        </p:nvSpPr>
        <p:spPr>
          <a:xfrm>
            <a:off x="5270402" y="2474728"/>
            <a:ext cx="1179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192.168.13.254</a:t>
            </a:r>
          </a:p>
        </p:txBody>
      </p:sp>
      <p:grpSp>
        <p:nvGrpSpPr>
          <p:cNvPr id="82" name="Gruppieren 81"/>
          <p:cNvGrpSpPr/>
          <p:nvPr/>
        </p:nvGrpSpPr>
        <p:grpSpPr>
          <a:xfrm>
            <a:off x="2999657" y="5244510"/>
            <a:ext cx="2275785" cy="1568866"/>
            <a:chOff x="5450973" y="1888624"/>
            <a:chExt cx="2275785" cy="1568866"/>
          </a:xfrm>
        </p:grpSpPr>
        <p:sp>
          <p:nvSpPr>
            <p:cNvPr id="83" name="Wolke 82"/>
            <p:cNvSpPr/>
            <p:nvPr/>
          </p:nvSpPr>
          <p:spPr>
            <a:xfrm>
              <a:off x="5537933" y="1888624"/>
              <a:ext cx="2188825" cy="1568866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5450973" y="2204116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versteckt</a:t>
              </a:r>
            </a:p>
            <a:p>
              <a:pPr algn="ctr"/>
              <a:r>
                <a:rPr lang="de-AT" sz="1400" dirty="0"/>
                <a:t>172.16.0.0</a:t>
              </a:r>
            </a:p>
            <a:p>
              <a:pPr algn="ctr"/>
              <a:r>
                <a:rPr lang="de-AT" sz="1400" dirty="0"/>
                <a:t>WPA2 – Enterprise</a:t>
              </a:r>
            </a:p>
            <a:p>
              <a:pPr algn="ctr"/>
              <a:r>
                <a:rPr lang="de-AT" sz="1400" dirty="0"/>
                <a:t>Computerzertifikat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4907355" y="6035492"/>
            <a:ext cx="1537920" cy="642983"/>
            <a:chOff x="7236296" y="4221088"/>
            <a:chExt cx="1537920" cy="642983"/>
          </a:xfrm>
        </p:grpSpPr>
        <p:sp>
          <p:nvSpPr>
            <p:cNvPr id="73" name="Textfeld 72"/>
            <p:cNvSpPr txBox="1"/>
            <p:nvPr/>
          </p:nvSpPr>
          <p:spPr>
            <a:xfrm>
              <a:off x="7236296" y="4494739"/>
              <a:ext cx="15379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Schul-Laptops</a:t>
              </a:r>
            </a:p>
          </p:txBody>
        </p:sp>
        <p:cxnSp>
          <p:nvCxnSpPr>
            <p:cNvPr id="74" name="Gerade Verbindung 73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35" name="Bogen 34"/>
          <p:cNvSpPr/>
          <p:nvPr/>
        </p:nvSpPr>
        <p:spPr>
          <a:xfrm rot="20305941">
            <a:off x="7888370" y="4342557"/>
            <a:ext cx="338174" cy="57508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6" name="Bogen 85"/>
          <p:cNvSpPr/>
          <p:nvPr/>
        </p:nvSpPr>
        <p:spPr>
          <a:xfrm rot="20305941">
            <a:off x="8998175" y="4335121"/>
            <a:ext cx="338174" cy="57508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7" name="Bogen 86"/>
          <p:cNvSpPr/>
          <p:nvPr/>
        </p:nvSpPr>
        <p:spPr>
          <a:xfrm rot="20305941">
            <a:off x="10078295" y="4357981"/>
            <a:ext cx="338174" cy="57508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2" name="Gerade Verbindung 113"/>
          <p:cNvCxnSpPr/>
          <p:nvPr/>
        </p:nvCxnSpPr>
        <p:spPr>
          <a:xfrm>
            <a:off x="7832577" y="5229200"/>
            <a:ext cx="653503" cy="5433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114"/>
          <p:cNvCxnSpPr/>
          <p:nvPr/>
        </p:nvCxnSpPr>
        <p:spPr>
          <a:xfrm flipH="1">
            <a:off x="8783918" y="5224606"/>
            <a:ext cx="42177" cy="5525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115"/>
          <p:cNvCxnSpPr/>
          <p:nvPr/>
        </p:nvCxnSpPr>
        <p:spPr>
          <a:xfrm flipH="1">
            <a:off x="9492168" y="5258438"/>
            <a:ext cx="432048" cy="4170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Freihandform 94"/>
          <p:cNvSpPr/>
          <p:nvPr/>
        </p:nvSpPr>
        <p:spPr>
          <a:xfrm>
            <a:off x="6061382" y="4058535"/>
            <a:ext cx="1762811" cy="1746730"/>
          </a:xfrm>
          <a:custGeom>
            <a:avLst/>
            <a:gdLst>
              <a:gd name="connsiteX0" fmla="*/ 0 w 1901629"/>
              <a:gd name="connsiteY0" fmla="*/ 0 h 1691235"/>
              <a:gd name="connsiteX1" fmla="*/ 534075 w 1901629"/>
              <a:gd name="connsiteY1" fmla="*/ 1294725 h 1691235"/>
              <a:gd name="connsiteX2" fmla="*/ 1901629 w 1901629"/>
              <a:gd name="connsiteY2" fmla="*/ 1691235 h 16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629" h="1691235">
                <a:moveTo>
                  <a:pt x="0" y="0"/>
                </a:moveTo>
                <a:cubicBezTo>
                  <a:pt x="108568" y="506426"/>
                  <a:pt x="217137" y="1012853"/>
                  <a:pt x="534075" y="1294725"/>
                </a:cubicBezTo>
                <a:cubicBezTo>
                  <a:pt x="851013" y="1576597"/>
                  <a:pt x="1664263" y="1625150"/>
                  <a:pt x="1901629" y="1691235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Freihandform 36"/>
          <p:cNvSpPr/>
          <p:nvPr/>
        </p:nvSpPr>
        <p:spPr>
          <a:xfrm>
            <a:off x="3953818" y="3388386"/>
            <a:ext cx="2062172" cy="762501"/>
          </a:xfrm>
          <a:custGeom>
            <a:avLst/>
            <a:gdLst>
              <a:gd name="connsiteX0" fmla="*/ 2062172 w 2062172"/>
              <a:gd name="connsiteY0" fmla="*/ 269215 h 762501"/>
              <a:gd name="connsiteX1" fmla="*/ 1467812 w 2062172"/>
              <a:gd name="connsiteY1" fmla="*/ 17755 h 762501"/>
              <a:gd name="connsiteX2" fmla="*/ 119072 w 2062172"/>
              <a:gd name="connsiteY2" fmla="*/ 703555 h 762501"/>
              <a:gd name="connsiteX3" fmla="*/ 153362 w 2062172"/>
              <a:gd name="connsiteY3" fmla="*/ 680695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172" h="762501">
                <a:moveTo>
                  <a:pt x="2062172" y="269215"/>
                </a:moveTo>
                <a:cubicBezTo>
                  <a:pt x="1926917" y="107290"/>
                  <a:pt x="1791662" y="-54635"/>
                  <a:pt x="1467812" y="17755"/>
                </a:cubicBezTo>
                <a:cubicBezTo>
                  <a:pt x="1143962" y="90145"/>
                  <a:pt x="338147" y="593065"/>
                  <a:pt x="119072" y="703555"/>
                </a:cubicBezTo>
                <a:cubicBezTo>
                  <a:pt x="-100003" y="814045"/>
                  <a:pt x="26679" y="747370"/>
                  <a:pt x="153362" y="68069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Bogen 95"/>
          <p:cNvSpPr/>
          <p:nvPr/>
        </p:nvSpPr>
        <p:spPr>
          <a:xfrm rot="20305941">
            <a:off x="5973839" y="5847289"/>
            <a:ext cx="338174" cy="57508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5" name="Bogen 104"/>
          <p:cNvSpPr/>
          <p:nvPr/>
        </p:nvSpPr>
        <p:spPr>
          <a:xfrm rot="20305941">
            <a:off x="5970837" y="5945145"/>
            <a:ext cx="256896" cy="41783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72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 9"/>
          <p:cNvSpPr/>
          <p:nvPr/>
        </p:nvSpPr>
        <p:spPr>
          <a:xfrm>
            <a:off x="1624042" y="2873150"/>
            <a:ext cx="3133905" cy="21488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WLAN Controller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4435683" y="1922625"/>
            <a:ext cx="1444293" cy="56298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296269" y="1558104"/>
            <a:ext cx="186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Firewall/</a:t>
            </a:r>
            <a:r>
              <a:rPr lang="de-AT" dirty="0" err="1"/>
              <a:t>Pfsense</a:t>
            </a:r>
            <a:endParaRPr lang="de-AT" dirty="0"/>
          </a:p>
        </p:txBody>
      </p:sp>
      <p:pic>
        <p:nvPicPr>
          <p:cNvPr id="1027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4" y="3827990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847528" y="1742771"/>
            <a:ext cx="1800200" cy="922693"/>
            <a:chOff x="611560" y="1412776"/>
            <a:chExt cx="1800200" cy="922693"/>
          </a:xfrm>
        </p:grpSpPr>
        <p:sp>
          <p:nvSpPr>
            <p:cNvPr id="6" name="Wolke 5"/>
            <p:cNvSpPr/>
            <p:nvPr/>
          </p:nvSpPr>
          <p:spPr>
            <a:xfrm>
              <a:off x="611560" y="1412776"/>
              <a:ext cx="1800200" cy="92269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971600" y="1689456"/>
              <a:ext cx="10801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Internet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152902" y="52012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Server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06004" y="5208988"/>
            <a:ext cx="5520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236109" y="32222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Schulnetz</a:t>
            </a:r>
          </a:p>
          <a:p>
            <a:pPr algn="ctr"/>
            <a:r>
              <a:rPr lang="de-AT" dirty="0"/>
              <a:t>172.16.0.0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6084" y="5201232"/>
            <a:ext cx="5336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PC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6499487" y="1854154"/>
            <a:ext cx="2275785" cy="1568866"/>
            <a:chOff x="5450973" y="1888624"/>
            <a:chExt cx="2275785" cy="1568866"/>
          </a:xfrm>
        </p:grpSpPr>
        <p:sp>
          <p:nvSpPr>
            <p:cNvPr id="18" name="Wolke 17"/>
            <p:cNvSpPr/>
            <p:nvPr/>
          </p:nvSpPr>
          <p:spPr>
            <a:xfrm>
              <a:off x="5537933" y="1888624"/>
              <a:ext cx="2188825" cy="1568866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450973" y="2204116"/>
              <a:ext cx="22322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INTERN</a:t>
              </a:r>
            </a:p>
            <a:p>
              <a:pPr algn="ctr"/>
              <a:r>
                <a:rPr lang="de-AT" sz="1400" dirty="0"/>
                <a:t>192.168.13.0</a:t>
              </a:r>
            </a:p>
            <a:p>
              <a:pPr algn="ctr"/>
              <a:r>
                <a:rPr lang="de-AT" sz="1400" dirty="0"/>
                <a:t>WPA2 - Enterprise</a:t>
              </a:r>
            </a:p>
          </p:txBody>
        </p:sp>
      </p:grpSp>
      <p:cxnSp>
        <p:nvCxnSpPr>
          <p:cNvPr id="21" name="Gerade Verbindung 20"/>
          <p:cNvCxnSpPr>
            <a:endCxn id="12" idx="0"/>
          </p:cNvCxnSpPr>
          <p:nvPr/>
        </p:nvCxnSpPr>
        <p:spPr>
          <a:xfrm flipH="1">
            <a:off x="2382037" y="4151194"/>
            <a:ext cx="444048" cy="105779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7" idx="0"/>
          </p:cNvCxnSpPr>
          <p:nvPr/>
        </p:nvCxnSpPr>
        <p:spPr>
          <a:xfrm>
            <a:off x="3086244" y="4151194"/>
            <a:ext cx="6646" cy="105003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9" idx="0"/>
          </p:cNvCxnSpPr>
          <p:nvPr/>
        </p:nvCxnSpPr>
        <p:spPr>
          <a:xfrm>
            <a:off x="3791744" y="4213580"/>
            <a:ext cx="1793206" cy="9876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19" idx="0"/>
          </p:cNvCxnSpPr>
          <p:nvPr/>
        </p:nvCxnSpPr>
        <p:spPr>
          <a:xfrm>
            <a:off x="5523199" y="2485608"/>
            <a:ext cx="642570" cy="118865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3935761" y="2485608"/>
            <a:ext cx="936105" cy="163712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4" idx="1"/>
            <a:endCxn id="6" idx="0"/>
          </p:cNvCxnSpPr>
          <p:nvPr/>
        </p:nvCxnSpPr>
        <p:spPr>
          <a:xfrm flipH="1">
            <a:off x="3646228" y="2204117"/>
            <a:ext cx="789454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/>
          <p:cNvGrpSpPr/>
          <p:nvPr/>
        </p:nvGrpSpPr>
        <p:grpSpPr>
          <a:xfrm>
            <a:off x="8247461" y="4445296"/>
            <a:ext cx="959761" cy="763693"/>
            <a:chOff x="6723460" y="4445295"/>
            <a:chExt cx="959761" cy="763693"/>
          </a:xfrm>
        </p:grpSpPr>
        <p:sp>
          <p:nvSpPr>
            <p:cNvPr id="14" name="Textfeld 13"/>
            <p:cNvSpPr txBox="1"/>
            <p:nvPr/>
          </p:nvSpPr>
          <p:spPr>
            <a:xfrm>
              <a:off x="6723460" y="4839656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7491891" y="4577620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Bogen 51"/>
            <p:cNvSpPr/>
            <p:nvPr/>
          </p:nvSpPr>
          <p:spPr>
            <a:xfrm>
              <a:off x="7423776" y="4512264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Bogen 52"/>
            <p:cNvSpPr/>
            <p:nvPr/>
          </p:nvSpPr>
          <p:spPr>
            <a:xfrm>
              <a:off x="7335528" y="4445295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135074" y="881024"/>
            <a:ext cx="1640752" cy="745987"/>
            <a:chOff x="7236296" y="4118084"/>
            <a:chExt cx="1640752" cy="745987"/>
          </a:xfrm>
        </p:grpSpPr>
        <p:sp>
          <p:nvSpPr>
            <p:cNvPr id="25" name="Textfeld 24"/>
            <p:cNvSpPr txBox="1"/>
            <p:nvPr/>
          </p:nvSpPr>
          <p:spPr>
            <a:xfrm>
              <a:off x="7236296" y="4494739"/>
              <a:ext cx="164075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Lehrer Laptop</a:t>
              </a: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Bogen 55"/>
            <p:cNvSpPr/>
            <p:nvPr/>
          </p:nvSpPr>
          <p:spPr>
            <a:xfrm>
              <a:off x="8296652" y="4185053"/>
              <a:ext cx="171198" cy="124774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Bogen 56"/>
            <p:cNvSpPr/>
            <p:nvPr/>
          </p:nvSpPr>
          <p:spPr>
            <a:xfrm>
              <a:off x="8208404" y="41180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345583" y="4445915"/>
            <a:ext cx="959761" cy="763693"/>
            <a:chOff x="7821582" y="4445914"/>
            <a:chExt cx="959761" cy="763693"/>
          </a:xfrm>
        </p:grpSpPr>
        <p:sp>
          <p:nvSpPr>
            <p:cNvPr id="38" name="Textfeld 37"/>
            <p:cNvSpPr txBox="1"/>
            <p:nvPr/>
          </p:nvSpPr>
          <p:spPr>
            <a:xfrm>
              <a:off x="7821582" y="4840275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8590013" y="4578239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Bogen 39"/>
            <p:cNvSpPr/>
            <p:nvPr/>
          </p:nvSpPr>
          <p:spPr>
            <a:xfrm>
              <a:off x="8521898" y="4512883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Bogen 40"/>
            <p:cNvSpPr/>
            <p:nvPr/>
          </p:nvSpPr>
          <p:spPr>
            <a:xfrm>
              <a:off x="8433650" y="444591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161910" y="4454485"/>
            <a:ext cx="959761" cy="763693"/>
            <a:chOff x="5637909" y="4454484"/>
            <a:chExt cx="959761" cy="763693"/>
          </a:xfrm>
        </p:grpSpPr>
        <p:sp>
          <p:nvSpPr>
            <p:cNvPr id="45" name="Textfeld 44"/>
            <p:cNvSpPr txBox="1"/>
            <p:nvPr/>
          </p:nvSpPr>
          <p:spPr>
            <a:xfrm>
              <a:off x="5637909" y="4848845"/>
              <a:ext cx="86409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AP</a:t>
              </a: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6406340" y="4586809"/>
              <a:ext cx="0" cy="258711"/>
            </a:xfrm>
            <a:prstGeom prst="line">
              <a:avLst/>
            </a:prstGeom>
            <a:ln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Bogen 49"/>
            <p:cNvSpPr/>
            <p:nvPr/>
          </p:nvSpPr>
          <p:spPr>
            <a:xfrm>
              <a:off x="6338225" y="4521453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Bogen 53"/>
            <p:cNvSpPr/>
            <p:nvPr/>
          </p:nvSpPr>
          <p:spPr>
            <a:xfrm>
              <a:off x="6249977" y="4454484"/>
              <a:ext cx="347693" cy="321098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523199" y="3674262"/>
            <a:ext cx="12851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de-AT" dirty="0"/>
              <a:t>Controller</a:t>
            </a:r>
          </a:p>
        </p:txBody>
      </p:sp>
      <p:pic>
        <p:nvPicPr>
          <p:cNvPr id="59" name="Picture 3" descr="T:\arbeit\kurse-kursunterlagen\wireless\bilder\switch-cc_Geek2003_2550T-PWR-Fro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524" l="2734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63" y="5385899"/>
            <a:ext cx="2348339" cy="4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>
          <a:xfrm flipV="1">
            <a:off x="5152902" y="1844826"/>
            <a:ext cx="0" cy="720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Freihandform 30"/>
          <p:cNvSpPr/>
          <p:nvPr/>
        </p:nvSpPr>
        <p:spPr>
          <a:xfrm>
            <a:off x="6185013" y="4070295"/>
            <a:ext cx="1762811" cy="1691235"/>
          </a:xfrm>
          <a:custGeom>
            <a:avLst/>
            <a:gdLst>
              <a:gd name="connsiteX0" fmla="*/ 0 w 1901629"/>
              <a:gd name="connsiteY0" fmla="*/ 0 h 1691235"/>
              <a:gd name="connsiteX1" fmla="*/ 534075 w 1901629"/>
              <a:gd name="connsiteY1" fmla="*/ 1294725 h 1691235"/>
              <a:gd name="connsiteX2" fmla="*/ 1901629 w 1901629"/>
              <a:gd name="connsiteY2" fmla="*/ 1691235 h 16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629" h="1691235">
                <a:moveTo>
                  <a:pt x="0" y="0"/>
                </a:moveTo>
                <a:cubicBezTo>
                  <a:pt x="108568" y="506426"/>
                  <a:pt x="217137" y="1012853"/>
                  <a:pt x="534075" y="1294725"/>
                </a:cubicBezTo>
                <a:cubicBezTo>
                  <a:pt x="851013" y="1576597"/>
                  <a:pt x="1664263" y="1625150"/>
                  <a:pt x="1901629" y="169123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0" name="Gerade Verbindung 59"/>
          <p:cNvCxnSpPr>
            <a:stCxn id="45" idx="2"/>
          </p:cNvCxnSpPr>
          <p:nvPr/>
        </p:nvCxnSpPr>
        <p:spPr>
          <a:xfrm>
            <a:off x="7593958" y="5218177"/>
            <a:ext cx="653503" cy="54335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14" idx="2"/>
          </p:cNvCxnSpPr>
          <p:nvPr/>
        </p:nvCxnSpPr>
        <p:spPr>
          <a:xfrm flipH="1">
            <a:off x="8637332" y="5208989"/>
            <a:ext cx="42177" cy="55254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stCxn id="38" idx="2"/>
          </p:cNvCxnSpPr>
          <p:nvPr/>
        </p:nvCxnSpPr>
        <p:spPr>
          <a:xfrm flipH="1">
            <a:off x="9345582" y="5209608"/>
            <a:ext cx="432048" cy="4170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049231" y="2496323"/>
            <a:ext cx="1113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172.16.0.254</a:t>
            </a:r>
          </a:p>
        </p:txBody>
      </p:sp>
      <p:sp>
        <p:nvSpPr>
          <p:cNvPr id="58" name="Freihandform 57"/>
          <p:cNvSpPr/>
          <p:nvPr/>
        </p:nvSpPr>
        <p:spPr>
          <a:xfrm>
            <a:off x="4021738" y="2204865"/>
            <a:ext cx="1472417" cy="1171311"/>
          </a:xfrm>
          <a:custGeom>
            <a:avLst/>
            <a:gdLst>
              <a:gd name="connsiteX0" fmla="*/ 962952 w 962952"/>
              <a:gd name="connsiteY0" fmla="*/ 247650 h 1186326"/>
              <a:gd name="connsiteX1" fmla="*/ 623087 w 962952"/>
              <a:gd name="connsiteY1" fmla="*/ 61533 h 1186326"/>
              <a:gd name="connsiteX2" fmla="*/ 0 w 962952"/>
              <a:gd name="connsiteY2" fmla="*/ 1186326 h 118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952" h="1186326">
                <a:moveTo>
                  <a:pt x="962952" y="247650"/>
                </a:moveTo>
                <a:cubicBezTo>
                  <a:pt x="873265" y="76368"/>
                  <a:pt x="783579" y="-94913"/>
                  <a:pt x="623087" y="61533"/>
                </a:cubicBezTo>
                <a:cubicBezTo>
                  <a:pt x="462595" y="217979"/>
                  <a:pt x="231297" y="702152"/>
                  <a:pt x="0" y="1186326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7" name="Gruppieren 26"/>
          <p:cNvGrpSpPr/>
          <p:nvPr/>
        </p:nvGrpSpPr>
        <p:grpSpPr>
          <a:xfrm>
            <a:off x="8334420" y="2924944"/>
            <a:ext cx="2298084" cy="1568866"/>
            <a:chOff x="6810420" y="2924944"/>
            <a:chExt cx="2298084" cy="1568866"/>
          </a:xfrm>
        </p:grpSpPr>
        <p:sp>
          <p:nvSpPr>
            <p:cNvPr id="62" name="Wolke 61"/>
            <p:cNvSpPr/>
            <p:nvPr/>
          </p:nvSpPr>
          <p:spPr>
            <a:xfrm>
              <a:off x="6810420" y="2924944"/>
              <a:ext cx="2188825" cy="1568866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6876256" y="3362308"/>
              <a:ext cx="22322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INTERNET</a:t>
              </a:r>
            </a:p>
            <a:p>
              <a:pPr algn="ctr"/>
              <a:r>
                <a:rPr lang="de-AT" sz="1400" dirty="0"/>
                <a:t>192.168.14.0</a:t>
              </a:r>
            </a:p>
            <a:p>
              <a:pPr algn="ctr"/>
              <a:r>
                <a:rPr lang="de-AT" sz="1400" dirty="0"/>
                <a:t>Hotspot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8544272" y="1818918"/>
            <a:ext cx="1512168" cy="745987"/>
            <a:chOff x="7083500" y="1796652"/>
            <a:chExt cx="1512168" cy="745987"/>
          </a:xfrm>
        </p:grpSpPr>
        <p:sp>
          <p:nvSpPr>
            <p:cNvPr id="88" name="Textfeld 87"/>
            <p:cNvSpPr txBox="1"/>
            <p:nvPr/>
          </p:nvSpPr>
          <p:spPr>
            <a:xfrm>
              <a:off x="7083500" y="2173307"/>
              <a:ext cx="1512168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Gäste</a:t>
              </a:r>
            </a:p>
          </p:txBody>
        </p:sp>
        <p:cxnSp>
          <p:nvCxnSpPr>
            <p:cNvPr id="89" name="Gerade Verbindung 88"/>
            <p:cNvCxnSpPr/>
            <p:nvPr/>
          </p:nvCxnSpPr>
          <p:spPr>
            <a:xfrm>
              <a:off x="8211971" y="1899656"/>
              <a:ext cx="0" cy="258711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Bogen 89"/>
            <p:cNvSpPr/>
            <p:nvPr/>
          </p:nvSpPr>
          <p:spPr>
            <a:xfrm>
              <a:off x="8143856" y="1863621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1" name="Bogen 90"/>
            <p:cNvSpPr/>
            <p:nvPr/>
          </p:nvSpPr>
          <p:spPr>
            <a:xfrm>
              <a:off x="8055608" y="1796652"/>
              <a:ext cx="347693" cy="321098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9120336" y="2322974"/>
            <a:ext cx="1512168" cy="745987"/>
            <a:chOff x="7083500" y="1796652"/>
            <a:chExt cx="1512168" cy="745987"/>
          </a:xfrm>
        </p:grpSpPr>
        <p:sp>
          <p:nvSpPr>
            <p:cNvPr id="98" name="Textfeld 97"/>
            <p:cNvSpPr txBox="1"/>
            <p:nvPr/>
          </p:nvSpPr>
          <p:spPr>
            <a:xfrm>
              <a:off x="7083500" y="2173307"/>
              <a:ext cx="1512168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Schüler</a:t>
              </a:r>
            </a:p>
          </p:txBody>
        </p:sp>
        <p:cxnSp>
          <p:nvCxnSpPr>
            <p:cNvPr id="99" name="Gerade Verbindung 98"/>
            <p:cNvCxnSpPr/>
            <p:nvPr/>
          </p:nvCxnSpPr>
          <p:spPr>
            <a:xfrm>
              <a:off x="8211971" y="1899656"/>
              <a:ext cx="0" cy="258711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Bogen 99"/>
            <p:cNvSpPr/>
            <p:nvPr/>
          </p:nvSpPr>
          <p:spPr>
            <a:xfrm>
              <a:off x="8143856" y="1863621"/>
              <a:ext cx="171198" cy="124774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1" name="Bogen 100"/>
            <p:cNvSpPr/>
            <p:nvPr/>
          </p:nvSpPr>
          <p:spPr>
            <a:xfrm>
              <a:off x="8055608" y="1796652"/>
              <a:ext cx="347693" cy="321098"/>
            </a:xfrm>
            <a:prstGeom prst="arc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3" name="Freihandform 42"/>
          <p:cNvSpPr/>
          <p:nvPr/>
        </p:nvSpPr>
        <p:spPr>
          <a:xfrm>
            <a:off x="3757402" y="1998732"/>
            <a:ext cx="2259596" cy="206132"/>
          </a:xfrm>
          <a:custGeom>
            <a:avLst/>
            <a:gdLst>
              <a:gd name="connsiteX0" fmla="*/ 2031101 w 2031101"/>
              <a:gd name="connsiteY0" fmla="*/ 64736 h 64736"/>
              <a:gd name="connsiteX1" fmla="*/ 1537486 w 2031101"/>
              <a:gd name="connsiteY1" fmla="*/ 0 h 64736"/>
              <a:gd name="connsiteX2" fmla="*/ 0 w 2031101"/>
              <a:gd name="connsiteY2" fmla="*/ 24276 h 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1101" h="64736">
                <a:moveTo>
                  <a:pt x="2031101" y="64736"/>
                </a:moveTo>
                <a:cubicBezTo>
                  <a:pt x="1953552" y="35739"/>
                  <a:pt x="1537486" y="0"/>
                  <a:pt x="1537486" y="0"/>
                </a:cubicBezTo>
                <a:lnTo>
                  <a:pt x="0" y="24276"/>
                </a:lnTo>
              </a:path>
            </a:pathLst>
          </a:custGeom>
          <a:ln w="3810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3" name="Gruppieren 2"/>
          <p:cNvGrpSpPr/>
          <p:nvPr/>
        </p:nvGrpSpPr>
        <p:grpSpPr>
          <a:xfrm>
            <a:off x="5162862" y="1927541"/>
            <a:ext cx="4677555" cy="4299055"/>
            <a:chOff x="3638861" y="1927540"/>
            <a:chExt cx="4677555" cy="4299055"/>
          </a:xfrm>
        </p:grpSpPr>
        <p:sp>
          <p:nvSpPr>
            <p:cNvPr id="102" name="Freihandform 101"/>
            <p:cNvSpPr/>
            <p:nvPr/>
          </p:nvSpPr>
          <p:spPr>
            <a:xfrm>
              <a:off x="4716016" y="4003227"/>
              <a:ext cx="1762811" cy="1691235"/>
            </a:xfrm>
            <a:custGeom>
              <a:avLst/>
              <a:gdLst>
                <a:gd name="connsiteX0" fmla="*/ 0 w 1901629"/>
                <a:gd name="connsiteY0" fmla="*/ 0 h 1691235"/>
                <a:gd name="connsiteX1" fmla="*/ 534075 w 1901629"/>
                <a:gd name="connsiteY1" fmla="*/ 1294725 h 1691235"/>
                <a:gd name="connsiteX2" fmla="*/ 1901629 w 1901629"/>
                <a:gd name="connsiteY2" fmla="*/ 1691235 h 169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1629" h="1691235">
                  <a:moveTo>
                    <a:pt x="0" y="0"/>
                  </a:moveTo>
                  <a:cubicBezTo>
                    <a:pt x="108568" y="506426"/>
                    <a:pt x="217137" y="1012853"/>
                    <a:pt x="534075" y="1294725"/>
                  </a:cubicBezTo>
                  <a:cubicBezTo>
                    <a:pt x="851013" y="1576597"/>
                    <a:pt x="1664263" y="1625150"/>
                    <a:pt x="1901629" y="1691235"/>
                  </a:cubicBezTo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03" name="Gerade Verbindung 102"/>
            <p:cNvCxnSpPr>
              <a:stCxn id="43" idx="0"/>
            </p:cNvCxnSpPr>
            <p:nvPr/>
          </p:nvCxnSpPr>
          <p:spPr>
            <a:xfrm>
              <a:off x="4492998" y="2204864"/>
              <a:ext cx="295026" cy="146939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Textfeld 103"/>
            <p:cNvSpPr txBox="1"/>
            <p:nvPr/>
          </p:nvSpPr>
          <p:spPr>
            <a:xfrm>
              <a:off x="4278044" y="1927540"/>
              <a:ext cx="11545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dirty="0"/>
                <a:t>192.168.13.254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3638861" y="2204864"/>
              <a:ext cx="6816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6441073" y="5857263"/>
              <a:ext cx="142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VLAN</a:t>
              </a:r>
            </a:p>
          </p:txBody>
        </p:sp>
        <p:cxnSp>
          <p:nvCxnSpPr>
            <p:cNvPr id="114" name="Gerade Verbindung 113"/>
            <p:cNvCxnSpPr/>
            <p:nvPr/>
          </p:nvCxnSpPr>
          <p:spPr>
            <a:xfrm>
              <a:off x="6156176" y="5229200"/>
              <a:ext cx="653503" cy="54335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 flipH="1">
              <a:off x="7164288" y="5229200"/>
              <a:ext cx="42177" cy="55254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 flipH="1">
              <a:off x="7884368" y="5229200"/>
              <a:ext cx="432048" cy="41708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Textfeld 65"/>
          <p:cNvSpPr txBox="1"/>
          <p:nvPr/>
        </p:nvSpPr>
        <p:spPr>
          <a:xfrm>
            <a:off x="5270402" y="2474728"/>
            <a:ext cx="1179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192.168.13.254</a:t>
            </a:r>
          </a:p>
        </p:txBody>
      </p:sp>
      <p:grpSp>
        <p:nvGrpSpPr>
          <p:cNvPr id="82" name="Gruppieren 81"/>
          <p:cNvGrpSpPr/>
          <p:nvPr/>
        </p:nvGrpSpPr>
        <p:grpSpPr>
          <a:xfrm>
            <a:off x="2999657" y="5244510"/>
            <a:ext cx="2275785" cy="1568866"/>
            <a:chOff x="5450973" y="1888624"/>
            <a:chExt cx="2275785" cy="1568866"/>
          </a:xfrm>
        </p:grpSpPr>
        <p:sp>
          <p:nvSpPr>
            <p:cNvPr id="83" name="Wolke 82"/>
            <p:cNvSpPr/>
            <p:nvPr/>
          </p:nvSpPr>
          <p:spPr>
            <a:xfrm>
              <a:off x="5537933" y="1888624"/>
              <a:ext cx="2188825" cy="1568866"/>
            </a:xfrm>
            <a:prstGeom prst="clou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5450973" y="2204116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SSID: </a:t>
              </a:r>
              <a:r>
                <a:rPr lang="de-AT" b="1" dirty="0"/>
                <a:t>versteckt</a:t>
              </a:r>
            </a:p>
            <a:p>
              <a:pPr algn="ctr"/>
              <a:r>
                <a:rPr lang="de-AT" sz="1400" dirty="0"/>
                <a:t>172.16.0.0</a:t>
              </a:r>
            </a:p>
            <a:p>
              <a:pPr algn="ctr"/>
              <a:r>
                <a:rPr lang="de-AT" sz="1400" dirty="0"/>
                <a:t>WPA2 – Enterprise</a:t>
              </a:r>
            </a:p>
            <a:p>
              <a:pPr algn="ctr"/>
              <a:r>
                <a:rPr lang="de-AT" sz="1400" dirty="0"/>
                <a:t>Computerzertifikat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4907355" y="6035492"/>
            <a:ext cx="1537920" cy="642983"/>
            <a:chOff x="7236296" y="4221088"/>
            <a:chExt cx="1537920" cy="642983"/>
          </a:xfrm>
        </p:grpSpPr>
        <p:sp>
          <p:nvSpPr>
            <p:cNvPr id="73" name="Textfeld 72"/>
            <p:cNvSpPr txBox="1"/>
            <p:nvPr/>
          </p:nvSpPr>
          <p:spPr>
            <a:xfrm>
              <a:off x="7236296" y="4494739"/>
              <a:ext cx="153792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AT" dirty="0"/>
                <a:t>Laptopklasse</a:t>
              </a:r>
            </a:p>
          </p:txBody>
        </p:sp>
        <p:cxnSp>
          <p:nvCxnSpPr>
            <p:cNvPr id="74" name="Gerade Verbindung 73"/>
            <p:cNvCxnSpPr/>
            <p:nvPr/>
          </p:nvCxnSpPr>
          <p:spPr>
            <a:xfrm>
              <a:off x="8364767" y="4221088"/>
              <a:ext cx="0" cy="25871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35" name="Bogen 34"/>
          <p:cNvSpPr/>
          <p:nvPr/>
        </p:nvSpPr>
        <p:spPr>
          <a:xfrm rot="20305941">
            <a:off x="7888370" y="4342557"/>
            <a:ext cx="338174" cy="57508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6" name="Bogen 85"/>
          <p:cNvSpPr/>
          <p:nvPr/>
        </p:nvSpPr>
        <p:spPr>
          <a:xfrm rot="20305941">
            <a:off x="8998175" y="4335121"/>
            <a:ext cx="338174" cy="57508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7" name="Bogen 86"/>
          <p:cNvSpPr/>
          <p:nvPr/>
        </p:nvSpPr>
        <p:spPr>
          <a:xfrm rot="20305941">
            <a:off x="10078295" y="4357981"/>
            <a:ext cx="338174" cy="57508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2" name="Gerade Verbindung 113"/>
          <p:cNvCxnSpPr/>
          <p:nvPr/>
        </p:nvCxnSpPr>
        <p:spPr>
          <a:xfrm>
            <a:off x="7832577" y="5229200"/>
            <a:ext cx="653503" cy="5433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114"/>
          <p:cNvCxnSpPr/>
          <p:nvPr/>
        </p:nvCxnSpPr>
        <p:spPr>
          <a:xfrm flipH="1">
            <a:off x="8783918" y="5224606"/>
            <a:ext cx="42177" cy="5525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115"/>
          <p:cNvCxnSpPr/>
          <p:nvPr/>
        </p:nvCxnSpPr>
        <p:spPr>
          <a:xfrm flipH="1">
            <a:off x="9492168" y="5258438"/>
            <a:ext cx="432048" cy="4170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Freihandform 94"/>
          <p:cNvSpPr/>
          <p:nvPr/>
        </p:nvSpPr>
        <p:spPr>
          <a:xfrm>
            <a:off x="6061382" y="4058535"/>
            <a:ext cx="1762811" cy="1746730"/>
          </a:xfrm>
          <a:custGeom>
            <a:avLst/>
            <a:gdLst>
              <a:gd name="connsiteX0" fmla="*/ 0 w 1901629"/>
              <a:gd name="connsiteY0" fmla="*/ 0 h 1691235"/>
              <a:gd name="connsiteX1" fmla="*/ 534075 w 1901629"/>
              <a:gd name="connsiteY1" fmla="*/ 1294725 h 1691235"/>
              <a:gd name="connsiteX2" fmla="*/ 1901629 w 1901629"/>
              <a:gd name="connsiteY2" fmla="*/ 1691235 h 16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1629" h="1691235">
                <a:moveTo>
                  <a:pt x="0" y="0"/>
                </a:moveTo>
                <a:cubicBezTo>
                  <a:pt x="108568" y="506426"/>
                  <a:pt x="217137" y="1012853"/>
                  <a:pt x="534075" y="1294725"/>
                </a:cubicBezTo>
                <a:cubicBezTo>
                  <a:pt x="851013" y="1576597"/>
                  <a:pt x="1664263" y="1625150"/>
                  <a:pt x="1901629" y="1691235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Freihandform 36"/>
          <p:cNvSpPr/>
          <p:nvPr/>
        </p:nvSpPr>
        <p:spPr>
          <a:xfrm>
            <a:off x="3953818" y="3388386"/>
            <a:ext cx="2062172" cy="762501"/>
          </a:xfrm>
          <a:custGeom>
            <a:avLst/>
            <a:gdLst>
              <a:gd name="connsiteX0" fmla="*/ 2062172 w 2062172"/>
              <a:gd name="connsiteY0" fmla="*/ 269215 h 762501"/>
              <a:gd name="connsiteX1" fmla="*/ 1467812 w 2062172"/>
              <a:gd name="connsiteY1" fmla="*/ 17755 h 762501"/>
              <a:gd name="connsiteX2" fmla="*/ 119072 w 2062172"/>
              <a:gd name="connsiteY2" fmla="*/ 703555 h 762501"/>
              <a:gd name="connsiteX3" fmla="*/ 153362 w 2062172"/>
              <a:gd name="connsiteY3" fmla="*/ 680695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172" h="762501">
                <a:moveTo>
                  <a:pt x="2062172" y="269215"/>
                </a:moveTo>
                <a:cubicBezTo>
                  <a:pt x="1926917" y="107290"/>
                  <a:pt x="1791662" y="-54635"/>
                  <a:pt x="1467812" y="17755"/>
                </a:cubicBezTo>
                <a:cubicBezTo>
                  <a:pt x="1143962" y="90145"/>
                  <a:pt x="338147" y="593065"/>
                  <a:pt x="119072" y="703555"/>
                </a:cubicBezTo>
                <a:cubicBezTo>
                  <a:pt x="-100003" y="814045"/>
                  <a:pt x="26679" y="747370"/>
                  <a:pt x="153362" y="68069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Bogen 95"/>
          <p:cNvSpPr/>
          <p:nvPr/>
        </p:nvSpPr>
        <p:spPr>
          <a:xfrm rot="20305941">
            <a:off x="5973839" y="5847289"/>
            <a:ext cx="338174" cy="57508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5" name="Bogen 104"/>
          <p:cNvSpPr/>
          <p:nvPr/>
        </p:nvSpPr>
        <p:spPr>
          <a:xfrm rot="20305941">
            <a:off x="5970837" y="5945145"/>
            <a:ext cx="256896" cy="417839"/>
          </a:xfrm>
          <a:prstGeom prst="arc">
            <a:avLst>
              <a:gd name="adj1" fmla="val 16200000"/>
              <a:gd name="adj2" fmla="val 57441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7" name="Textfeld 106"/>
          <p:cNvSpPr txBox="1"/>
          <p:nvPr/>
        </p:nvSpPr>
        <p:spPr>
          <a:xfrm>
            <a:off x="4480576" y="2918932"/>
            <a:ext cx="3137363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de-AT" sz="2400" b="1" dirty="0"/>
              <a:t>Hardware Controller</a:t>
            </a:r>
          </a:p>
          <a:p>
            <a:pPr algn="ctr"/>
            <a:r>
              <a:rPr lang="de-AT" dirty="0"/>
              <a:t/>
            </a:r>
            <a:br>
              <a:rPr lang="de-AT" dirty="0"/>
            </a:br>
            <a:r>
              <a:rPr lang="de-AT" dirty="0"/>
              <a:t>oder</a:t>
            </a:r>
            <a:br>
              <a:rPr lang="de-AT" dirty="0"/>
            </a:br>
            <a:endParaRPr lang="de-AT" dirty="0"/>
          </a:p>
          <a:p>
            <a:pPr algn="ctr"/>
            <a:r>
              <a:rPr lang="de-AT" sz="2400" b="1" dirty="0"/>
              <a:t>PC mit </a:t>
            </a:r>
            <a:r>
              <a:rPr lang="de-AT" sz="2400" b="1" dirty="0" smtClean="0"/>
              <a:t>Controlling </a:t>
            </a:r>
            <a:r>
              <a:rPr lang="de-AT" sz="2400" b="1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3890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Kostenvoranschläge</a:t>
            </a:r>
            <a:r>
              <a:rPr lang="de-AT" sz="2200" dirty="0" smtClean="0"/>
              <a:t>( 1 </a:t>
            </a:r>
            <a:r>
              <a:rPr lang="de-AT" sz="2200" dirty="0" err="1" smtClean="0"/>
              <a:t>Conroller</a:t>
            </a:r>
            <a:r>
              <a:rPr lang="de-AT" sz="2200" dirty="0" smtClean="0"/>
              <a:t>, 1 </a:t>
            </a:r>
            <a:r>
              <a:rPr lang="de-AT" sz="2200" dirty="0" err="1" smtClean="0"/>
              <a:t>PoE</a:t>
            </a:r>
            <a:r>
              <a:rPr lang="de-AT" sz="2200" dirty="0" smtClean="0"/>
              <a:t> Switch und 14 Accesspoints)</a:t>
            </a:r>
            <a:endParaRPr lang="de-AT" sz="22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96931"/>
              </p:ext>
            </p:extLst>
          </p:nvPr>
        </p:nvGraphicFramePr>
        <p:xfrm>
          <a:off x="2019643" y="2029482"/>
          <a:ext cx="8127999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Firma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Kostenvoranschlag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Hardwarecontroller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Netgear</a:t>
                      </a:r>
                      <a:r>
                        <a:rPr lang="de-AT" baseline="0" dirty="0" smtClean="0"/>
                        <a:t> (</a:t>
                      </a:r>
                      <a:r>
                        <a:rPr lang="de-AT" baseline="0" dirty="0" err="1" smtClean="0"/>
                        <a:t>Lorentschitsch</a:t>
                      </a:r>
                      <a:r>
                        <a:rPr lang="de-AT" baseline="0" dirty="0" smtClean="0"/>
                        <a:t>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4061 €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Zyxel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3412 €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HP (ACP)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6178"/>
                      </a:pPr>
                      <a:r>
                        <a:rPr lang="de-AT" dirty="0" smtClean="0"/>
                        <a:t>€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Meru</a:t>
                      </a:r>
                      <a:r>
                        <a:rPr lang="de-AT" dirty="0" smtClean="0"/>
                        <a:t> Networks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AT" dirty="0" smtClean="0"/>
                        <a:t>4850/10AP ohne </a:t>
                      </a:r>
                      <a:r>
                        <a:rPr lang="de-AT" dirty="0" err="1" smtClean="0"/>
                        <a:t>PoE</a:t>
                      </a:r>
                      <a:r>
                        <a:rPr lang="de-AT" baseline="0" dirty="0" smtClean="0"/>
                        <a:t> Switch</a:t>
                      </a:r>
                      <a:endParaRPr lang="de-A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Cicsco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AT" dirty="0" smtClean="0"/>
                        <a:t>5966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Softwarecontroller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Unifi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1316-3472€ ohne </a:t>
                      </a:r>
                      <a:r>
                        <a:rPr lang="de-AT" dirty="0" err="1" smtClean="0"/>
                        <a:t>PoE</a:t>
                      </a:r>
                      <a:r>
                        <a:rPr lang="de-AT" dirty="0" smtClean="0"/>
                        <a:t> Switch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Aerohive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36€/AP/Jahr</a:t>
                      </a:r>
                    </a:p>
                    <a:p>
                      <a:pPr algn="ctr"/>
                      <a:r>
                        <a:rPr lang="de-AT" dirty="0" smtClean="0"/>
                        <a:t>6300€ ohne </a:t>
                      </a:r>
                      <a:r>
                        <a:rPr lang="de-AT" dirty="0" err="1" smtClean="0"/>
                        <a:t>PoE</a:t>
                      </a:r>
                      <a:r>
                        <a:rPr lang="de-AT" dirty="0" smtClean="0"/>
                        <a:t> Switch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35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WLAN und Gesundheit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252151" y="6328030"/>
            <a:ext cx="5631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/>
              <a:t>Quelle:http</a:t>
            </a:r>
            <a:r>
              <a:rPr lang="de-AT" sz="1000" dirty="0"/>
              <a:t>://upload.wikimedia.org/</a:t>
            </a:r>
            <a:r>
              <a:rPr lang="de-AT" sz="1000" dirty="0" err="1"/>
              <a:t>wikipedia</a:t>
            </a:r>
            <a:r>
              <a:rPr lang="de-AT" sz="1000" dirty="0"/>
              <a:t>/</a:t>
            </a:r>
            <a:r>
              <a:rPr lang="de-AT" sz="1000" dirty="0" err="1"/>
              <a:t>commons</a:t>
            </a:r>
            <a:r>
              <a:rPr lang="de-AT" sz="1000" dirty="0"/>
              <a:t>/1/1d/Umspannwerk_Osterath_%2812%29.JPG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1" y="1853513"/>
            <a:ext cx="5815914" cy="43619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28703" y="1853513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Zürich:</a:t>
            </a:r>
          </a:p>
          <a:p>
            <a:r>
              <a:rPr lang="de-AT" dirty="0" smtClean="0"/>
              <a:t>Grenzwerte: Niederlande 80V/m</a:t>
            </a:r>
          </a:p>
          <a:p>
            <a:r>
              <a:rPr lang="de-AT" dirty="0" smtClean="0"/>
              <a:t>USA 60V/m</a:t>
            </a:r>
          </a:p>
          <a:p>
            <a:r>
              <a:rPr lang="de-AT" dirty="0" smtClean="0"/>
              <a:t>Schweiz 5V/m</a:t>
            </a:r>
          </a:p>
          <a:p>
            <a:r>
              <a:rPr lang="de-AT" dirty="0" smtClean="0"/>
              <a:t>Europäisches Parlament 2V/m</a:t>
            </a:r>
          </a:p>
          <a:p>
            <a:r>
              <a:rPr lang="de-AT" dirty="0" smtClean="0"/>
              <a:t>2000-2010 </a:t>
            </a:r>
            <a:r>
              <a:rPr lang="de-AT" dirty="0" smtClean="0">
                <a:sym typeface="Wingdings" panose="05000000000000000000" pitchFamily="2" charset="2"/>
              </a:rPr>
              <a:t> Strahlenbelastungswerte halbiert  </a:t>
            </a:r>
            <a:r>
              <a:rPr lang="de-AT" dirty="0" smtClean="0">
                <a:solidFill>
                  <a:srgbClr val="FF0000"/>
                </a:solidFill>
                <a:sym typeface="Wingdings" panose="05000000000000000000" pitchFamily="2" charset="2"/>
              </a:rPr>
              <a:t>mehr Antennen besserer Empfang (3,61,8V/m)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Zürich (200 Hotspots,400 Geräte 0,8 V/m)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Klasse mit 20 iPads 0,28V/m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Klasse mit 20 Smartphones 1,9 V/m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Smartphones – je nach Empfang 0,7 bis 5V/m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495167" y="5103340"/>
            <a:ext cx="538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C000"/>
                </a:solidFill>
              </a:rPr>
              <a:t>Je besser der Empfang umso geringer Strahlungsdichte (Leistungsflussdichte)!!!!!</a:t>
            </a:r>
            <a:endParaRPr lang="de-AT" b="1" dirty="0">
              <a:solidFill>
                <a:srgbClr val="FFC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68065" y="5269833"/>
            <a:ext cx="4979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FF0000"/>
                </a:solidFill>
              </a:rPr>
              <a:t>WLAN besser als UMTS oder LTE (G3 oder G4)</a:t>
            </a:r>
            <a:endParaRPr lang="de-A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5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accent2"/>
                </a:solidFill>
              </a:rPr>
              <a:t>WLAN Eckpunkte</a:t>
            </a:r>
            <a:endParaRPr lang="de-AT" dirty="0">
              <a:solidFill>
                <a:schemeClr val="accent2"/>
              </a:solidFill>
            </a:endParaRPr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610221"/>
              </p:ext>
            </p:extLst>
          </p:nvPr>
        </p:nvGraphicFramePr>
        <p:xfrm>
          <a:off x="2131453" y="179338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5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B3891C-36BA-4F80-8F7C-CB47F4309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358D47-D781-45F9-BFFA-CB626586D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8EAEFD-B148-4BFE-852A-593DA01BE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FA3E6F-64F3-4DA5-8EC7-6F12621ED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E6FD8C-58D3-46C8-A146-0977013F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241F02-2FCB-40E8-8179-C9E556610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accent2"/>
                </a:solidFill>
              </a:rPr>
              <a:t>Reichweite</a:t>
            </a:r>
            <a:endParaRPr lang="de-AT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818583"/>
              </p:ext>
            </p:extLst>
          </p:nvPr>
        </p:nvGraphicFramePr>
        <p:xfrm>
          <a:off x="2363273" y="179338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5500984" y="2403248"/>
            <a:ext cx="5524219" cy="1807637"/>
            <a:chOff x="3491880" y="2274459"/>
            <a:chExt cx="5524219" cy="1807637"/>
          </a:xfrm>
        </p:grpSpPr>
        <p:sp>
          <p:nvSpPr>
            <p:cNvPr id="5" name="Freihandform 4"/>
            <p:cNvSpPr/>
            <p:nvPr/>
          </p:nvSpPr>
          <p:spPr>
            <a:xfrm rot="10800000">
              <a:off x="3491880" y="2274459"/>
              <a:ext cx="2715907" cy="1598593"/>
            </a:xfrm>
            <a:custGeom>
              <a:avLst/>
              <a:gdLst>
                <a:gd name="connsiteX0" fmla="*/ 48552 w 2007098"/>
                <a:gd name="connsiteY0" fmla="*/ 325343 h 1598593"/>
                <a:gd name="connsiteX1" fmla="*/ 736375 w 2007098"/>
                <a:gd name="connsiteY1" fmla="*/ 17846 h 1598593"/>
                <a:gd name="connsiteX2" fmla="*/ 2006825 w 2007098"/>
                <a:gd name="connsiteY2" fmla="*/ 794681 h 1598593"/>
                <a:gd name="connsiteX3" fmla="*/ 623087 w 2007098"/>
                <a:gd name="connsiteY3" fmla="*/ 1595793 h 1598593"/>
                <a:gd name="connsiteX4" fmla="*/ 0 w 2007098"/>
                <a:gd name="connsiteY4" fmla="*/ 1077902 h 1598593"/>
                <a:gd name="connsiteX5" fmla="*/ 0 w 2007098"/>
                <a:gd name="connsiteY5" fmla="*/ 1077902 h 15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7098" h="1598593">
                  <a:moveTo>
                    <a:pt x="48552" y="325343"/>
                  </a:moveTo>
                  <a:cubicBezTo>
                    <a:pt x="229274" y="132483"/>
                    <a:pt x="409996" y="-60377"/>
                    <a:pt x="736375" y="17846"/>
                  </a:cubicBezTo>
                  <a:cubicBezTo>
                    <a:pt x="1062754" y="96069"/>
                    <a:pt x="2025706" y="531690"/>
                    <a:pt x="2006825" y="794681"/>
                  </a:cubicBezTo>
                  <a:cubicBezTo>
                    <a:pt x="1987944" y="1057672"/>
                    <a:pt x="957558" y="1548590"/>
                    <a:pt x="623087" y="1595793"/>
                  </a:cubicBezTo>
                  <a:cubicBezTo>
                    <a:pt x="288616" y="1642996"/>
                    <a:pt x="0" y="1077902"/>
                    <a:pt x="0" y="1077902"/>
                  </a:cubicBezTo>
                  <a:lnTo>
                    <a:pt x="0" y="107790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6300192" y="2483503"/>
              <a:ext cx="2715907" cy="1598593"/>
            </a:xfrm>
            <a:custGeom>
              <a:avLst/>
              <a:gdLst>
                <a:gd name="connsiteX0" fmla="*/ 48552 w 2007098"/>
                <a:gd name="connsiteY0" fmla="*/ 325343 h 1598593"/>
                <a:gd name="connsiteX1" fmla="*/ 736375 w 2007098"/>
                <a:gd name="connsiteY1" fmla="*/ 17846 h 1598593"/>
                <a:gd name="connsiteX2" fmla="*/ 2006825 w 2007098"/>
                <a:gd name="connsiteY2" fmla="*/ 794681 h 1598593"/>
                <a:gd name="connsiteX3" fmla="*/ 623087 w 2007098"/>
                <a:gd name="connsiteY3" fmla="*/ 1595793 h 1598593"/>
                <a:gd name="connsiteX4" fmla="*/ 0 w 2007098"/>
                <a:gd name="connsiteY4" fmla="*/ 1077902 h 1598593"/>
                <a:gd name="connsiteX5" fmla="*/ 0 w 2007098"/>
                <a:gd name="connsiteY5" fmla="*/ 1077902 h 15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7098" h="1598593">
                  <a:moveTo>
                    <a:pt x="48552" y="325343"/>
                  </a:moveTo>
                  <a:cubicBezTo>
                    <a:pt x="229274" y="132483"/>
                    <a:pt x="409996" y="-60377"/>
                    <a:pt x="736375" y="17846"/>
                  </a:cubicBezTo>
                  <a:cubicBezTo>
                    <a:pt x="1062754" y="96069"/>
                    <a:pt x="2025706" y="531690"/>
                    <a:pt x="2006825" y="794681"/>
                  </a:cubicBezTo>
                  <a:cubicBezTo>
                    <a:pt x="1987944" y="1057672"/>
                    <a:pt x="957558" y="1548590"/>
                    <a:pt x="623087" y="1595793"/>
                  </a:cubicBezTo>
                  <a:cubicBezTo>
                    <a:pt x="288616" y="1642996"/>
                    <a:pt x="0" y="1077902"/>
                    <a:pt x="0" y="1077902"/>
                  </a:cubicBezTo>
                  <a:lnTo>
                    <a:pt x="0" y="107790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6" b="89930" l="87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63"/>
          <a:stretch/>
        </p:blipFill>
        <p:spPr bwMode="auto">
          <a:xfrm>
            <a:off x="6678870" y="2664964"/>
            <a:ext cx="2399927" cy="13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114230" y="6471167"/>
            <a:ext cx="5929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http://</a:t>
            </a:r>
            <a:r>
              <a:rPr lang="de-AT" sz="1000" dirty="0" smtClean="0"/>
              <a:t>upload.wikimedia.org/wikipedia/commons/thumb/9/91/D-Link_DI-524.jpg/640px-D-Link_DI-524.jpg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0922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B72F5A-9FF3-410B-80DA-EA096A728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309959-50BC-473A-BA8B-23DB6A5B9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7B49F9-E49D-435E-B799-2817173BB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C62CC9-7D1B-43D5-9CF4-C2A815D32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D2FDF7-C800-4C1C-BF11-579D25405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DD6473-15F6-496D-A8DA-58EED60A5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accent2"/>
                </a:solidFill>
              </a:rPr>
              <a:t>Reichweite - Störfaktoren</a:t>
            </a:r>
            <a:endParaRPr lang="de-AT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652271"/>
              </p:ext>
            </p:extLst>
          </p:nvPr>
        </p:nvGraphicFramePr>
        <p:xfrm>
          <a:off x="2350394" y="17575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8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1CBE12-C1E5-4514-9A69-8F4E8B670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BF5CAA-CC8C-49B9-9E24-240B215C1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2"/>
                </a:solidFill>
              </a:rPr>
              <a:t>Störfaktoren</a:t>
            </a:r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458001"/>
              </p:ext>
            </p:extLst>
          </p:nvPr>
        </p:nvGraphicFramePr>
        <p:xfrm>
          <a:off x="1951149" y="16676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6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E3AB0A-CFA2-4CEC-BF71-B2913F1E1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569D43-93A0-4AEA-8082-EBEB5178A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66F29E-8A02-4D19-8C1F-1CC344F7E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F3206D-FFE8-45A5-8B24-F771A39FD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40847E-DC62-4BFD-B342-14A843DBA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2"/>
                </a:solidFill>
              </a:rPr>
              <a:t>2,4 GHz Band </a:t>
            </a:r>
          </a:p>
        </p:txBody>
      </p:sp>
      <p:graphicFrame>
        <p:nvGraphicFramePr>
          <p:cNvPr id="6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423658"/>
              </p:ext>
            </p:extLst>
          </p:nvPr>
        </p:nvGraphicFramePr>
        <p:xfrm>
          <a:off x="2068483" y="1741868"/>
          <a:ext cx="8229600" cy="15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http://upload.wikimedia.org/wikipedia/commons/thumb/1/12/NonOverlappingChannels2.4GHzWLAN-de.svg/500px-NonOverlappingChannels2.4GHzWLAN-de.svg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0" b="5783"/>
          <a:stretch/>
        </p:blipFill>
        <p:spPr bwMode="auto">
          <a:xfrm>
            <a:off x="3266959" y="3321272"/>
            <a:ext cx="5832648" cy="33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3AF51E-EB53-4607-A737-AF634785E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2BBC67-F14E-48F7-A0AE-D2BABEE1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accent2"/>
                </a:solidFill>
              </a:rPr>
              <a:t>2,4 GHz Band </a:t>
            </a:r>
            <a:endParaRPr lang="de-AT" dirty="0"/>
          </a:p>
        </p:txBody>
      </p:sp>
      <p:pic>
        <p:nvPicPr>
          <p:cNvPr id="3" name="Grafik 2" descr="http://upload.wikimedia.org/wikipedia/commons/thumb/1/12/NonOverlappingChannels2.4GHzWLAN-de.svg/500px-NonOverlappingChannels2.4GHzWLAN-de.svg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b="2"/>
          <a:stretch/>
        </p:blipFill>
        <p:spPr bwMode="auto">
          <a:xfrm>
            <a:off x="3338967" y="1632330"/>
            <a:ext cx="5688632" cy="4685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5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1127</Words>
  <Application>Microsoft Office PowerPoint</Application>
  <PresentationFormat>Benutzerdefiniert</PresentationFormat>
  <Paragraphs>392</Paragraphs>
  <Slides>29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Rückblick</vt:lpstr>
      <vt:lpstr>KidZ-Symposion  WLAN – Wireless Local Area Network</vt:lpstr>
      <vt:lpstr>Warum WLAN?????</vt:lpstr>
      <vt:lpstr>WLAN und Gesundheit</vt:lpstr>
      <vt:lpstr>WLAN Eckpunkte</vt:lpstr>
      <vt:lpstr>Reichweite</vt:lpstr>
      <vt:lpstr>Reichweite - Störfaktoren</vt:lpstr>
      <vt:lpstr>Störfaktoren</vt:lpstr>
      <vt:lpstr>2,4 GHz Band </vt:lpstr>
      <vt:lpstr>2,4 GHz Band </vt:lpstr>
      <vt:lpstr>5 GHz Band</vt:lpstr>
      <vt:lpstr>Maximale Übertragungsraten</vt:lpstr>
      <vt:lpstr>Maximale Übertragungsraten</vt:lpstr>
      <vt:lpstr>… und die Realität?</vt:lpstr>
      <vt:lpstr>Verschlüsselung</vt:lpstr>
      <vt:lpstr>Planung eines WLAN</vt:lpstr>
      <vt:lpstr>Praxis: InSSIDer(Messen und Installieren)</vt:lpstr>
      <vt:lpstr>Ekahau Heatmapper (Freeware)</vt:lpstr>
      <vt:lpstr>Surfverhalten der Schüler (HTL Rennweg)</vt:lpstr>
      <vt:lpstr>Wer WLAN?</vt:lpstr>
      <vt:lpstr>PowerPoint-Präsentation</vt:lpstr>
      <vt:lpstr>Router</vt:lpstr>
      <vt:lpstr>Accesspoint am Pfsense</vt:lpstr>
      <vt:lpstr>WLAN Controller</vt:lpstr>
      <vt:lpstr>WLAN Controller</vt:lpstr>
      <vt:lpstr>WLAN Controller</vt:lpstr>
      <vt:lpstr>WLAN Controller</vt:lpstr>
      <vt:lpstr>WLAN Controller</vt:lpstr>
      <vt:lpstr>WLAN Controller</vt:lpstr>
      <vt:lpstr>Kostenvoranschläge( 1 Conroller, 1 PoE Switch und 14 Accesspoints)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KidZ-Symposion  Kompetenzorientierte Leistungsbeurteilung</dc:title>
  <dc:creator>Microsoft-Konto</dc:creator>
  <cp:lastModifiedBy>Helmut Hammerl</cp:lastModifiedBy>
  <cp:revision>58</cp:revision>
  <dcterms:created xsi:type="dcterms:W3CDTF">2014-03-04T16:07:45Z</dcterms:created>
  <dcterms:modified xsi:type="dcterms:W3CDTF">2014-03-10T15:56:00Z</dcterms:modified>
</cp:coreProperties>
</file>