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8" r:id="rId9"/>
    <p:sldId id="267" r:id="rId10"/>
    <p:sldId id="266" r:id="rId11"/>
    <p:sldId id="265" r:id="rId12"/>
    <p:sldId id="264" r:id="rId13"/>
    <p:sldId id="263" r:id="rId14"/>
    <p:sldId id="272" r:id="rId15"/>
    <p:sldId id="271" r:id="rId16"/>
    <p:sldId id="270" r:id="rId17"/>
    <p:sldId id="273" r:id="rId18"/>
    <p:sldId id="274" r:id="rId19"/>
    <p:sldId id="269" r:id="rId20"/>
    <p:sldId id="275" r:id="rId21"/>
    <p:sldId id="277" r:id="rId22"/>
    <p:sldId id="279" r:id="rId23"/>
    <p:sldId id="284" r:id="rId24"/>
    <p:sldId id="278" r:id="rId25"/>
    <p:sldId id="283" r:id="rId26"/>
    <p:sldId id="276" r:id="rId27"/>
    <p:sldId id="282" r:id="rId28"/>
    <p:sldId id="281" r:id="rId29"/>
    <p:sldId id="280" r:id="rId30"/>
    <p:sldId id="285" r:id="rId31"/>
    <p:sldId id="286" r:id="rId3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1D5B-389B-48BF-909C-230F541141E0}" type="datetimeFigureOut">
              <a:rPr lang="de-DE" smtClean="0"/>
              <a:t>16.10.2015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BE74-47C9-4002-9891-40369E55FD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80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1D5B-389B-48BF-909C-230F541141E0}" type="datetimeFigureOut">
              <a:rPr lang="de-DE" smtClean="0"/>
              <a:t>16.10.2015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BE74-47C9-4002-9891-40369E55FD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7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1D5B-389B-48BF-909C-230F541141E0}" type="datetimeFigureOut">
              <a:rPr lang="de-DE" smtClean="0"/>
              <a:t>16.10.2015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BE74-47C9-4002-9891-40369E55FD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08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1D5B-389B-48BF-909C-230F541141E0}" type="datetimeFigureOut">
              <a:rPr lang="de-DE" smtClean="0"/>
              <a:t>16.10.2015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BE74-47C9-4002-9891-40369E55FD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260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1D5B-389B-48BF-909C-230F541141E0}" type="datetimeFigureOut">
              <a:rPr lang="de-DE" smtClean="0"/>
              <a:t>16.10.2015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BE74-47C9-4002-9891-40369E55FD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98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1D5B-389B-48BF-909C-230F541141E0}" type="datetimeFigureOut">
              <a:rPr lang="de-DE" smtClean="0"/>
              <a:t>16.10.2015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BE74-47C9-4002-9891-40369E55FD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046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1D5B-389B-48BF-909C-230F541141E0}" type="datetimeFigureOut">
              <a:rPr lang="de-DE" smtClean="0"/>
              <a:t>16.10.2015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BE74-47C9-4002-9891-40369E55FD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012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1D5B-389B-48BF-909C-230F541141E0}" type="datetimeFigureOut">
              <a:rPr lang="de-DE" smtClean="0"/>
              <a:t>16.10.2015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BE74-47C9-4002-9891-40369E55FD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46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1D5B-389B-48BF-909C-230F541141E0}" type="datetimeFigureOut">
              <a:rPr lang="de-DE" smtClean="0"/>
              <a:t>16.10.2015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BE74-47C9-4002-9891-40369E55FD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69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1D5B-389B-48BF-909C-230F541141E0}" type="datetimeFigureOut">
              <a:rPr lang="de-DE" smtClean="0"/>
              <a:t>16.10.2015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BE74-47C9-4002-9891-40369E55FD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976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1D5B-389B-48BF-909C-230F541141E0}" type="datetimeFigureOut">
              <a:rPr lang="de-DE" smtClean="0"/>
              <a:t>16.10.2015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BE74-47C9-4002-9891-40369E55FD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36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1D5B-389B-48BF-909C-230F541141E0}" type="datetimeFigureOut">
              <a:rPr lang="de-DE" smtClean="0"/>
              <a:t>16.10.2015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9BE74-47C9-4002-9891-40369E55FD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79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socrative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socrative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socrative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socrativ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" TargetMode="External"/><Relationship Id="rId2" Type="http://schemas.openxmlformats.org/officeDocument/2006/relationships/hyperlink" Target="https://create.kahoot.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FFv6_6was4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paces.com/user/join?goto=http://matheabi.wikispaces.com/&amp;hash=&amp;f=dialog&amp;pwin=http://matheabi.wikispaces.com/" TargetMode="External"/><Relationship Id="rId2" Type="http://schemas.openxmlformats.org/officeDocument/2006/relationships/hyperlink" Target="http://matheabi.wikispac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95" y="4370"/>
            <a:ext cx="9397124" cy="695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9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Einstiegseite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1974"/>
            <a:ext cx="9219284" cy="484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915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Materialsammlungen</a:t>
            </a:r>
            <a:endParaRPr lang="de-DE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431454" cy="540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feil nach links 3"/>
          <p:cNvSpPr/>
          <p:nvPr/>
        </p:nvSpPr>
        <p:spPr>
          <a:xfrm>
            <a:off x="7452320" y="5085184"/>
            <a:ext cx="100811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links 5"/>
          <p:cNvSpPr/>
          <p:nvPr/>
        </p:nvSpPr>
        <p:spPr>
          <a:xfrm>
            <a:off x="7452320" y="4509120"/>
            <a:ext cx="100811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117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Socrative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6889"/>
            <a:ext cx="8732713" cy="512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feil nach unten 3"/>
          <p:cNvSpPr/>
          <p:nvPr/>
        </p:nvSpPr>
        <p:spPr>
          <a:xfrm>
            <a:off x="3923928" y="2132856"/>
            <a:ext cx="64807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964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Socrative</a:t>
            </a:r>
            <a:r>
              <a:rPr lang="de-DE" dirty="0" smtClean="0"/>
              <a:t> Beispiel einfügen</a:t>
            </a:r>
            <a:endParaRPr lang="de-DE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23" y="1340768"/>
            <a:ext cx="9199723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feil nach rechts 3"/>
          <p:cNvSpPr/>
          <p:nvPr/>
        </p:nvSpPr>
        <p:spPr>
          <a:xfrm>
            <a:off x="6012160" y="2708920"/>
            <a:ext cx="172819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078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Socrative</a:t>
            </a:r>
            <a:r>
              <a:rPr lang="de-DE" dirty="0" smtClean="0"/>
              <a:t> Beispiel einfügen</a:t>
            </a:r>
            <a:endParaRPr lang="de-DE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607"/>
            <a:ext cx="9144000" cy="531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feil nach rechts 3"/>
          <p:cNvSpPr/>
          <p:nvPr/>
        </p:nvSpPr>
        <p:spPr>
          <a:xfrm>
            <a:off x="0" y="5877272"/>
            <a:ext cx="14756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744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Vorschau und Sichern</a:t>
            </a:r>
            <a:endParaRPr lang="de-DE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810500" cy="521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feil nach oben 3"/>
          <p:cNvSpPr/>
          <p:nvPr/>
        </p:nvSpPr>
        <p:spPr>
          <a:xfrm>
            <a:off x="4427984" y="3463280"/>
            <a:ext cx="576064" cy="14401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oben 8"/>
          <p:cNvSpPr/>
          <p:nvPr/>
        </p:nvSpPr>
        <p:spPr>
          <a:xfrm>
            <a:off x="5652120" y="3480970"/>
            <a:ext cx="576064" cy="14401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4391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Socrative</a:t>
            </a:r>
            <a:r>
              <a:rPr lang="de-DE" dirty="0" smtClean="0"/>
              <a:t> Kursraum erzeugen auf </a:t>
            </a:r>
            <a:r>
              <a:rPr lang="de-DE" dirty="0" smtClean="0">
                <a:hlinkClick r:id="rId2"/>
              </a:rPr>
              <a:t>socrative.com</a:t>
            </a:r>
            <a:r>
              <a:rPr lang="de-DE" dirty="0" smtClean="0"/>
              <a:t> für Ersteinsteiger</a:t>
            </a:r>
            <a:endParaRPr lang="de-DE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755" y="1412776"/>
            <a:ext cx="9242312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feil nach rechts 3"/>
          <p:cNvSpPr/>
          <p:nvPr/>
        </p:nvSpPr>
        <p:spPr>
          <a:xfrm>
            <a:off x="2915816" y="4437112"/>
            <a:ext cx="2088232" cy="792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123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Socrative</a:t>
            </a:r>
            <a:r>
              <a:rPr lang="de-DE" dirty="0" smtClean="0"/>
              <a:t> Kursraum erzeugen auf </a:t>
            </a:r>
            <a:r>
              <a:rPr lang="de-DE" dirty="0" smtClean="0">
                <a:hlinkClick r:id="rId2"/>
              </a:rPr>
              <a:t>socrative.com</a:t>
            </a:r>
            <a:r>
              <a:rPr lang="de-DE" dirty="0" smtClean="0"/>
              <a:t> für Ersteinsteiger</a:t>
            </a:r>
            <a:endParaRPr lang="de-DE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755" y="1412776"/>
            <a:ext cx="9242312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feil nach unten 2"/>
          <p:cNvSpPr/>
          <p:nvPr/>
        </p:nvSpPr>
        <p:spPr>
          <a:xfrm>
            <a:off x="1115616" y="3212976"/>
            <a:ext cx="936104" cy="201622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8300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Socrative</a:t>
            </a:r>
            <a:r>
              <a:rPr lang="de-DE" dirty="0" smtClean="0"/>
              <a:t> Kursraum Einstieg auf </a:t>
            </a:r>
            <a:r>
              <a:rPr lang="de-DE" dirty="0" smtClean="0">
                <a:hlinkClick r:id="rId2"/>
              </a:rPr>
              <a:t>socrative.com</a:t>
            </a:r>
            <a:r>
              <a:rPr lang="de-DE" dirty="0" smtClean="0"/>
              <a:t> nach Erstanmeldung</a:t>
            </a:r>
            <a:endParaRPr lang="de-DE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755" y="1412776"/>
            <a:ext cx="9242312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feil nach oben 2"/>
          <p:cNvSpPr/>
          <p:nvPr/>
        </p:nvSpPr>
        <p:spPr>
          <a:xfrm>
            <a:off x="7740352" y="2204864"/>
            <a:ext cx="936104" cy="201622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469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Einstieg der </a:t>
            </a:r>
            <a:r>
              <a:rPr lang="de-DE" dirty="0" err="1" smtClean="0"/>
              <a:t>SchülerInnen</a:t>
            </a:r>
            <a:r>
              <a:rPr lang="de-DE" dirty="0" smtClean="0"/>
              <a:t> auf </a:t>
            </a:r>
            <a:r>
              <a:rPr lang="de-DE" dirty="0" smtClean="0">
                <a:hlinkClick r:id="rId2"/>
              </a:rPr>
              <a:t>socrative.com</a:t>
            </a:r>
            <a:endParaRPr lang="de-DE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38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feil nach oben 5"/>
          <p:cNvSpPr/>
          <p:nvPr/>
        </p:nvSpPr>
        <p:spPr>
          <a:xfrm>
            <a:off x="6465528" y="2420888"/>
            <a:ext cx="792088" cy="18002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496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130" y="0"/>
            <a:ext cx="9728674" cy="690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3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Socrative</a:t>
            </a:r>
            <a:r>
              <a:rPr lang="de-DE" dirty="0" smtClean="0"/>
              <a:t> Kursraum</a:t>
            </a:r>
            <a:endParaRPr lang="de-DE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460431" cy="534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feil nach oben 3"/>
          <p:cNvSpPr/>
          <p:nvPr/>
        </p:nvSpPr>
        <p:spPr>
          <a:xfrm>
            <a:off x="467544" y="2276872"/>
            <a:ext cx="648072" cy="194421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links 4"/>
          <p:cNvSpPr/>
          <p:nvPr/>
        </p:nvSpPr>
        <p:spPr>
          <a:xfrm>
            <a:off x="6444208" y="1268760"/>
            <a:ext cx="2088232" cy="72008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483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Eine Quiz erstellen </a:t>
            </a:r>
            <a:endParaRPr lang="de-DE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3859"/>
            <a:ext cx="8640960" cy="55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feil nach oben 3"/>
          <p:cNvSpPr/>
          <p:nvPr/>
        </p:nvSpPr>
        <p:spPr>
          <a:xfrm>
            <a:off x="1619672" y="2132856"/>
            <a:ext cx="936104" cy="223224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links 4"/>
          <p:cNvSpPr/>
          <p:nvPr/>
        </p:nvSpPr>
        <p:spPr>
          <a:xfrm>
            <a:off x="4572000" y="2996952"/>
            <a:ext cx="2160240" cy="93610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236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3674"/>
            <a:ext cx="9144000" cy="385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Eine Quiz erstellen </a:t>
            </a:r>
            <a:endParaRPr lang="de-DE" dirty="0"/>
          </a:p>
        </p:txBody>
      </p:sp>
      <p:sp>
        <p:nvSpPr>
          <p:cNvPr id="4" name="Pfeil nach oben 3"/>
          <p:cNvSpPr/>
          <p:nvPr/>
        </p:nvSpPr>
        <p:spPr>
          <a:xfrm>
            <a:off x="23397" y="3248980"/>
            <a:ext cx="936104" cy="223224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links 4"/>
          <p:cNvSpPr/>
          <p:nvPr/>
        </p:nvSpPr>
        <p:spPr>
          <a:xfrm>
            <a:off x="2267744" y="2998320"/>
            <a:ext cx="2160240" cy="93610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oben 8"/>
          <p:cNvSpPr/>
          <p:nvPr/>
        </p:nvSpPr>
        <p:spPr>
          <a:xfrm>
            <a:off x="8028384" y="2284989"/>
            <a:ext cx="936104" cy="223224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Legende mit Pfeil nach oben 5"/>
          <p:cNvSpPr/>
          <p:nvPr/>
        </p:nvSpPr>
        <p:spPr>
          <a:xfrm>
            <a:off x="1331640" y="5229200"/>
            <a:ext cx="4968552" cy="1368152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>
                <a:solidFill>
                  <a:schemeClr val="tx1"/>
                </a:solidFill>
              </a:rPr>
              <a:t>Fragentyp auswählen</a:t>
            </a:r>
            <a:endParaRPr lang="de-DE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21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Multiple </a:t>
            </a:r>
            <a:r>
              <a:rPr lang="de-DE" dirty="0" err="1" smtClean="0"/>
              <a:t>Chioce</a:t>
            </a:r>
            <a:endParaRPr lang="de-DE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5" y="1700808"/>
            <a:ext cx="9108415" cy="44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feil nach rechts 4"/>
          <p:cNvSpPr/>
          <p:nvPr/>
        </p:nvSpPr>
        <p:spPr>
          <a:xfrm>
            <a:off x="6444208" y="2708920"/>
            <a:ext cx="1872208" cy="792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links 5"/>
          <p:cNvSpPr/>
          <p:nvPr/>
        </p:nvSpPr>
        <p:spPr>
          <a:xfrm>
            <a:off x="1165920" y="5301208"/>
            <a:ext cx="3910136" cy="115212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FF0000"/>
                </a:solidFill>
              </a:rPr>
              <a:t>Erklärung</a:t>
            </a:r>
            <a:endParaRPr lang="de-DE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136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Einen Quiz importieren</a:t>
            </a:r>
            <a:endParaRPr lang="de-DE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75957" cy="54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feil nach rechts 4"/>
          <p:cNvSpPr/>
          <p:nvPr/>
        </p:nvSpPr>
        <p:spPr>
          <a:xfrm>
            <a:off x="4860032" y="2996952"/>
            <a:ext cx="1872208" cy="792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410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Einen Quiz importieren</a:t>
            </a:r>
            <a:endParaRPr lang="de-DE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568952" cy="557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feil nach links 4"/>
          <p:cNvSpPr/>
          <p:nvPr/>
        </p:nvSpPr>
        <p:spPr>
          <a:xfrm>
            <a:off x="3851920" y="3510671"/>
            <a:ext cx="2160240" cy="93610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55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Eine Quiz starten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316417" cy="525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feil nach rechts 3"/>
          <p:cNvSpPr/>
          <p:nvPr/>
        </p:nvSpPr>
        <p:spPr>
          <a:xfrm>
            <a:off x="1619672" y="2996952"/>
            <a:ext cx="1872208" cy="792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993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Einen Quiz starten - Auswahl</a:t>
            </a:r>
            <a:endParaRPr lang="de-DE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59"/>
            <a:ext cx="8496944" cy="572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feil nach links 4"/>
          <p:cNvSpPr/>
          <p:nvPr/>
        </p:nvSpPr>
        <p:spPr>
          <a:xfrm>
            <a:off x="2771800" y="3981191"/>
            <a:ext cx="2160240" cy="93610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3725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Einen Quiz starten - Einstellungen</a:t>
            </a:r>
            <a:endParaRPr lang="de-DE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" y="1700808"/>
            <a:ext cx="9129672" cy="43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feil nach links 4"/>
          <p:cNvSpPr/>
          <p:nvPr/>
        </p:nvSpPr>
        <p:spPr>
          <a:xfrm>
            <a:off x="2627784" y="4221088"/>
            <a:ext cx="2160240" cy="93610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28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Fortschritt beobachten</a:t>
            </a:r>
            <a:endParaRPr lang="de-DE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12967" cy="579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feil nach links 4"/>
          <p:cNvSpPr/>
          <p:nvPr/>
        </p:nvSpPr>
        <p:spPr>
          <a:xfrm>
            <a:off x="3491880" y="1340768"/>
            <a:ext cx="2160240" cy="93610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24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288" y="0"/>
            <a:ext cx="9330808" cy="688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6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Kahoot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Einstieg als Lehrer: </a:t>
            </a:r>
            <a:br>
              <a:rPr lang="de-DE" dirty="0" smtClean="0"/>
            </a:br>
            <a:r>
              <a:rPr lang="de-DE" dirty="0" smtClean="0"/>
              <a:t>Registrieren oder anmelden hier:</a:t>
            </a:r>
            <a:br>
              <a:rPr lang="de-DE" dirty="0" smtClean="0"/>
            </a:br>
            <a:r>
              <a:rPr lang="de-DE" dirty="0" smtClean="0">
                <a:hlinkClick r:id="rId2"/>
              </a:rPr>
              <a:t>https://create.kahoot.it/</a:t>
            </a:r>
            <a:endParaRPr lang="de-DE" dirty="0" smtClean="0"/>
          </a:p>
          <a:p>
            <a:r>
              <a:rPr lang="de-DE" dirty="0" smtClean="0"/>
              <a:t>Einstieg als </a:t>
            </a:r>
            <a:r>
              <a:rPr lang="de-DE" dirty="0" err="1" smtClean="0"/>
              <a:t>SchülerIn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smtClean="0"/>
              <a:t>Nummer des Spiels hier eingeben:  </a:t>
            </a:r>
            <a:r>
              <a:rPr lang="de-DE" dirty="0" smtClean="0">
                <a:hlinkClick r:id="rId3"/>
              </a:rPr>
              <a:t>https://kahoot.it</a:t>
            </a:r>
            <a:endParaRPr lang="de-DE" dirty="0" smtClean="0"/>
          </a:p>
          <a:p>
            <a:r>
              <a:rPr lang="de-DE" dirty="0" err="1" smtClean="0"/>
              <a:t>Kahoot</a:t>
            </a:r>
            <a:r>
              <a:rPr lang="de-DE" dirty="0" smtClean="0"/>
              <a:t> Tutorial:</a:t>
            </a:r>
            <a:br>
              <a:rPr lang="de-DE" dirty="0" smtClean="0"/>
            </a:br>
            <a:r>
              <a:rPr lang="de-DE" dirty="0" smtClean="0">
                <a:hlinkClick r:id="rId4"/>
              </a:rPr>
              <a:t>https://www.youtube.com/watch?v=pFFv6_6was4</a:t>
            </a:r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452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753" y="0"/>
            <a:ext cx="95055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3275856" y="1844824"/>
            <a:ext cx="586814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Danke fürs </a:t>
            </a:r>
          </a:p>
          <a:p>
            <a:pPr algn="ctr"/>
            <a:r>
              <a:rPr lang="de-DE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Durchhalten </a:t>
            </a:r>
          </a:p>
          <a:p>
            <a:pPr algn="ctr"/>
            <a:r>
              <a:rPr lang="de-DE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und viel Erfolg!</a:t>
            </a:r>
            <a:endParaRPr lang="de-DE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574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702" y="0"/>
            <a:ext cx="95374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8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60" y="0"/>
            <a:ext cx="95759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278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815"/>
            <a:ext cx="9252520" cy="711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246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26301"/>
            <a:ext cx="9361040" cy="751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810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917" y="1"/>
            <a:ext cx="1016983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358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Unsere Plattform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hlinkClick r:id="rId2"/>
              </a:rPr>
              <a:t>http://matheabi.wikispaces.com/</a:t>
            </a:r>
            <a:endParaRPr lang="de-DE" dirty="0" smtClean="0"/>
          </a:p>
          <a:p>
            <a:r>
              <a:rPr lang="de-DE" dirty="0" smtClean="0"/>
              <a:t>Für Neumitglieder bei </a:t>
            </a:r>
            <a:r>
              <a:rPr lang="de-DE" dirty="0" err="1" smtClean="0"/>
              <a:t>wikispaces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>
                <a:hlinkClick r:id="rId3"/>
              </a:rPr>
              <a:t>Neues </a:t>
            </a:r>
            <a:r>
              <a:rPr lang="de-DE" dirty="0" err="1" smtClean="0">
                <a:hlinkClick r:id="rId3"/>
              </a:rPr>
              <a:t>Wikispaces</a:t>
            </a:r>
            <a:r>
              <a:rPr lang="de-DE" dirty="0" smtClean="0">
                <a:hlinkClick r:id="rId3"/>
              </a:rPr>
              <a:t> Konto erstellen</a:t>
            </a:r>
            <a:endParaRPr lang="de-DE" dirty="0" smtClean="0"/>
          </a:p>
          <a:p>
            <a:r>
              <a:rPr lang="de-DE" dirty="0" smtClean="0"/>
              <a:t>Sonst anmelden:</a:t>
            </a: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86" y="3286263"/>
            <a:ext cx="4886494" cy="388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89331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Bildschirmpräsentation (4:3)</PresentationFormat>
  <Paragraphs>33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4" baseType="lpstr">
      <vt:lpstr>Arial</vt:lpstr>
      <vt:lpstr>Calibri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Unsere Plattform</vt:lpstr>
      <vt:lpstr>Die Einstiegseite</vt:lpstr>
      <vt:lpstr>Die Materialsammlungen</vt:lpstr>
      <vt:lpstr>Socrative </vt:lpstr>
      <vt:lpstr>Socrative Beispiel einfügen</vt:lpstr>
      <vt:lpstr>Socrative Beispiel einfügen</vt:lpstr>
      <vt:lpstr>Vorschau und Sichern</vt:lpstr>
      <vt:lpstr>Socrative Kursraum erzeugen auf socrative.com für Ersteinsteiger</vt:lpstr>
      <vt:lpstr>Socrative Kursraum erzeugen auf socrative.com für Ersteinsteiger</vt:lpstr>
      <vt:lpstr>Socrative Kursraum Einstieg auf socrative.com nach Erstanmeldung</vt:lpstr>
      <vt:lpstr>Einstieg der SchülerInnen auf socrative.com</vt:lpstr>
      <vt:lpstr>Socrative Kursraum</vt:lpstr>
      <vt:lpstr>Eine Quiz erstellen </vt:lpstr>
      <vt:lpstr>Eine Quiz erstellen </vt:lpstr>
      <vt:lpstr>Beispiel Multiple Chioce</vt:lpstr>
      <vt:lpstr>Einen Quiz importieren</vt:lpstr>
      <vt:lpstr>Einen Quiz importieren</vt:lpstr>
      <vt:lpstr>Eine Quiz starten </vt:lpstr>
      <vt:lpstr>Einen Quiz starten - Auswahl</vt:lpstr>
      <vt:lpstr>Einen Quiz starten - Einstellungen</vt:lpstr>
      <vt:lpstr>Fortschritt beobachten</vt:lpstr>
      <vt:lpstr>Kahoot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Administrator</dc:creator>
  <cp:lastModifiedBy>Edmund Huditz</cp:lastModifiedBy>
  <cp:revision>20</cp:revision>
  <dcterms:created xsi:type="dcterms:W3CDTF">2015-10-15T07:36:01Z</dcterms:created>
  <dcterms:modified xsi:type="dcterms:W3CDTF">2015-10-16T12:13:55Z</dcterms:modified>
</cp:coreProperties>
</file>