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BE33C3C-F863-47F0-849F-A938BC518C27}" type="datetimeFigureOut">
              <a:rPr lang="de-AT" smtClean="0"/>
              <a:t>08.06.2021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de-AT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87903C75-BA21-4370-9828-61CF362949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657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3C3C-F863-47F0-849F-A938BC518C27}" type="datetimeFigureOut">
              <a:rPr lang="de-AT" smtClean="0"/>
              <a:t>08.06.2021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3C75-BA21-4370-9828-61CF362949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654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3C3C-F863-47F0-849F-A938BC518C27}" type="datetimeFigureOut">
              <a:rPr lang="de-AT" smtClean="0"/>
              <a:t>08.06.2021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3C75-BA21-4370-9828-61CF362949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264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3C3C-F863-47F0-849F-A938BC518C27}" type="datetimeFigureOut">
              <a:rPr lang="de-AT" smtClean="0"/>
              <a:t>08.06.2021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3C75-BA21-4370-9828-61CF362949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907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3C3C-F863-47F0-849F-A938BC518C27}" type="datetimeFigureOut">
              <a:rPr lang="de-AT" smtClean="0"/>
              <a:t>08.06.2021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3C75-BA21-4370-9828-61CF362949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4479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3C3C-F863-47F0-849F-A938BC518C27}" type="datetimeFigureOut">
              <a:rPr lang="de-AT" smtClean="0"/>
              <a:t>08.06.2021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3C75-BA21-4370-9828-61CF362949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74581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3C3C-F863-47F0-849F-A938BC518C27}" type="datetimeFigureOut">
              <a:rPr lang="de-AT" smtClean="0"/>
              <a:t>08.06.2021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3C75-BA21-4370-9828-61CF362949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587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3C3C-F863-47F0-849F-A938BC518C27}" type="datetimeFigureOut">
              <a:rPr lang="de-AT" smtClean="0"/>
              <a:t>08.06.2021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3C75-BA21-4370-9828-61CF362949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3303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3C3C-F863-47F0-849F-A938BC518C27}" type="datetimeFigureOut">
              <a:rPr lang="de-AT" smtClean="0"/>
              <a:t>08.06.2021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3C75-BA21-4370-9828-61CF362949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1402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3C3C-F863-47F0-849F-A938BC518C27}" type="datetimeFigureOut">
              <a:rPr lang="de-AT" smtClean="0"/>
              <a:t>08.06.2021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3C75-BA21-4370-9828-61CF362949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291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3C3C-F863-47F0-849F-A938BC518C27}" type="datetimeFigureOut">
              <a:rPr lang="de-AT" smtClean="0"/>
              <a:t>08.06.2021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3C75-BA21-4370-9828-61CF362949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25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3C3C-F863-47F0-849F-A938BC518C27}" type="datetimeFigureOut">
              <a:rPr lang="de-AT" smtClean="0"/>
              <a:t>08.06.2021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3C75-BA21-4370-9828-61CF362949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0831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3C3C-F863-47F0-849F-A938BC518C27}" type="datetimeFigureOut">
              <a:rPr lang="de-AT" smtClean="0"/>
              <a:t>08.06.2021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3C75-BA21-4370-9828-61CF362949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1248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3C3C-F863-47F0-849F-A938BC518C27}" type="datetimeFigureOut">
              <a:rPr lang="de-AT" smtClean="0"/>
              <a:t>08.06.2021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3C75-BA21-4370-9828-61CF362949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1548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3C3C-F863-47F0-849F-A938BC518C27}" type="datetimeFigureOut">
              <a:rPr lang="de-AT" smtClean="0"/>
              <a:t>08.06.2021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3C75-BA21-4370-9828-61CF362949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2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3C3C-F863-47F0-849F-A938BC518C27}" type="datetimeFigureOut">
              <a:rPr lang="de-AT" smtClean="0"/>
              <a:t>08.06.2021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3C75-BA21-4370-9828-61CF362949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9359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33C3C-F863-47F0-849F-A938BC518C27}" type="datetimeFigureOut">
              <a:rPr lang="de-AT" smtClean="0"/>
              <a:t>08.06.2021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03C75-BA21-4370-9828-61CF362949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7990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de-A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BE33C3C-F863-47F0-849F-A938BC518C27}" type="datetimeFigureOut">
              <a:rPr lang="de-AT" smtClean="0"/>
              <a:t>08.06.2021</a:t>
            </a:fld>
            <a:endParaRPr lang="de-AT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7903C75-BA21-4370-9828-61CF362949B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401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6">
            <a:extLst>
              <a:ext uri="{FF2B5EF4-FFF2-40B4-BE49-F238E27FC236}">
                <a16:creationId xmlns:a16="http://schemas.microsoft.com/office/drawing/2014/main" id="{89B7F34B-B720-4924-989C-4C86F1673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E5A59BB-AC66-4BF0-84DF-A0EAAFA7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6BFC61F-766A-4716-A02F-513C4B414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0107916-D5E9-45F4-B0C9-8AC42FAAE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6F95F04-B8CE-4796-86C5-B82C59560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5133A8C-A2DC-41D0-8631-6C46A24A0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F59A2DE-FCD0-42A5-98E2-C4A80D9B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12A4EA8-DAC7-4AF6-9FD6-9879C9B75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5BBACEE-1F79-49C4-A811-8A969A6FC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6" name="Rectangle 16">
            <a:extLst>
              <a:ext uri="{FF2B5EF4-FFF2-40B4-BE49-F238E27FC236}">
                <a16:creationId xmlns:a16="http://schemas.microsoft.com/office/drawing/2014/main" id="{859EBD8D-506A-4653-B301-750C47F4A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37" name="Group 18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71FBA49-154D-4772-A633-403621EAF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420" y="1370143"/>
            <a:ext cx="6391270" cy="4157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600" dirty="0">
                <a:solidFill>
                  <a:schemeClr val="tx1"/>
                </a:solidFill>
              </a:rPr>
              <a:t>Sven - der </a:t>
            </a:r>
            <a:r>
              <a:rPr lang="en-US" sz="5600" dirty="0" err="1">
                <a:solidFill>
                  <a:schemeClr val="tx1"/>
                </a:solidFill>
              </a:rPr>
              <a:t>selbstschreibende</a:t>
            </a:r>
            <a:r>
              <a:rPr lang="en-US" sz="5600" dirty="0">
                <a:solidFill>
                  <a:schemeClr val="tx1"/>
                </a:solidFill>
              </a:rPr>
              <a:t> </a:t>
            </a:r>
            <a:r>
              <a:rPr lang="en-US" sz="5600" dirty="0" err="1">
                <a:solidFill>
                  <a:schemeClr val="tx1"/>
                </a:solidFill>
              </a:rPr>
              <a:t>Stift</a:t>
            </a:r>
            <a:endParaRPr lang="en-US" sz="56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194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141BD37C-F728-48D4-BF7C-553C7732F2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8" r="37899" b="30278"/>
          <a:stretch/>
        </p:blipFill>
        <p:spPr>
          <a:xfrm>
            <a:off x="6096000" y="25427"/>
            <a:ext cx="4186024" cy="6807145"/>
          </a:xfrm>
          <a:prstGeom prst="rect">
            <a:avLst/>
          </a:prstGeom>
          <a:solidFill>
            <a:schemeClr val="bg1">
              <a:alpha val="57000"/>
            </a:schemeClr>
          </a:solidFill>
          <a:effectLst>
            <a:glow rad="127000">
              <a:schemeClr val="bg1"/>
            </a:glow>
          </a:effectLst>
        </p:spPr>
      </p:pic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CA2021D2-6E88-40AD-AF8C-99003A87AD35}"/>
              </a:ext>
            </a:extLst>
          </p:cNvPr>
          <p:cNvSpPr/>
          <p:nvPr/>
        </p:nvSpPr>
        <p:spPr>
          <a:xfrm rot="21119340" flipH="1">
            <a:off x="115652" y="645726"/>
            <a:ext cx="5534249" cy="3853635"/>
          </a:xfrm>
          <a:prstGeom prst="wedgeEllipse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 dirty="0">
                <a:solidFill>
                  <a:schemeClr val="tx1"/>
                </a:solidFill>
                <a:latin typeface="ABeeZee" panose="02000000000000000000" pitchFamily="2" charset="0"/>
              </a:rPr>
              <a:t>Hallo!</a:t>
            </a:r>
          </a:p>
          <a:p>
            <a:pPr algn="ctr"/>
            <a:r>
              <a:rPr lang="de-AT" sz="2400" b="1" dirty="0">
                <a:solidFill>
                  <a:schemeClr val="tx1"/>
                </a:solidFill>
                <a:latin typeface="ABeeZee" panose="02000000000000000000" pitchFamily="2" charset="0"/>
              </a:rPr>
              <a:t>Mein Name ist Sven und ich bin ein selbstschreibender </a:t>
            </a:r>
            <a:r>
              <a:rPr lang="de-AT" sz="2400" b="1" dirty="0" err="1">
                <a:solidFill>
                  <a:schemeClr val="tx1"/>
                </a:solidFill>
                <a:latin typeface="ABeeZee" panose="02000000000000000000" pitchFamily="2" charset="0"/>
              </a:rPr>
              <a:t>Stift.</a:t>
            </a:r>
            <a:r>
              <a:rPr lang="de-AT" sz="2400" dirty="0" err="1"/>
              <a:t>l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167528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171B8-7CFE-48F0-8E88-6A0E2DC49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Meine Beschreibung: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F3278C-3B5C-43F7-A6A9-81F95FBA7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225809" cy="3966112"/>
          </a:xfrm>
        </p:spPr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400" b="1" dirty="0">
                <a:latin typeface="ABeeZee" panose="02000000000000000000" pitchFamily="2" charset="0"/>
              </a:rPr>
              <a:t>Ich bestehe aus Leichtmetall, damit ich nicht so schnell kaputt werde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AT" sz="2400" b="1" dirty="0">
              <a:latin typeface="ABeeZee" panose="02000000000000000000" pitchFamily="2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400" b="1" dirty="0">
                <a:latin typeface="ABeeZee" panose="02000000000000000000" pitchFamily="2" charset="0"/>
              </a:rPr>
              <a:t>Meine Lieblingsfarbe ist rot, deshalb habe ich mich beim Erstellen meines Körpers für rot entschieden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AT" sz="2400" b="1" dirty="0">
              <a:latin typeface="ABeeZee" panose="02000000000000000000" pitchFamily="2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400" b="1" dirty="0">
                <a:latin typeface="ABeeZee" panose="02000000000000000000" pitchFamily="2" charset="0"/>
              </a:rPr>
              <a:t>Für kleine „Fehler“ im Text, besitze ich einen Zauber-Radierer, der alle Stiftfarben ausradieren kann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AT" sz="2400" b="1" dirty="0">
              <a:latin typeface="ABeeZee" panose="02000000000000000000" pitchFamily="2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400" b="1" dirty="0">
                <a:latin typeface="ABeeZee" panose="02000000000000000000" pitchFamily="2" charset="0"/>
              </a:rPr>
              <a:t>Durch meine guten Augen, kann ich Fehler besonders schnell erkennen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AT" dirty="0"/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2146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A2912-9574-4BF7-887F-D52138B2F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kann ich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1CE4A6-D746-4FA7-AC6C-F7DC377F9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400" b="1" dirty="0">
                <a:latin typeface="ABeeZee" panose="02000000000000000000" pitchFamily="2" charset="0"/>
              </a:rPr>
              <a:t>„Ich schreibe alles auf, was du mir sagst“</a:t>
            </a:r>
          </a:p>
          <a:p>
            <a:pPr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de-AT" sz="2400" b="1" dirty="0">
              <a:latin typeface="ABeeZee" panose="02000000000000000000" pitchFamily="2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400" b="1" dirty="0">
                <a:latin typeface="ABeeZee" panose="02000000000000000000" pitchFamily="2" charset="0"/>
              </a:rPr>
              <a:t> Fehler bessere ich selbstständig aus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AT" sz="2400" b="1" dirty="0">
              <a:latin typeface="ABeeZee" panose="02000000000000000000" pitchFamily="2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400" b="1" dirty="0">
                <a:latin typeface="ABeeZee" panose="02000000000000000000" pitchFamily="2" charset="0"/>
              </a:rPr>
              <a:t>Wenn du mit dem Text zufrieden bist, lese ich ihn dir gerne vor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AT" sz="2400" b="1" dirty="0">
              <a:latin typeface="ABeeZee" panose="02000000000000000000" pitchFamily="2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400" b="1" dirty="0">
                <a:latin typeface="ABeeZee" panose="02000000000000000000" pitchFamily="2" charset="0"/>
              </a:rPr>
              <a:t>Du kannst mich ein- und ausschalten indem du einfach „Aus“ und „Ein“ sagst</a:t>
            </a:r>
          </a:p>
          <a:p>
            <a:pPr marL="0" indent="0">
              <a:buClr>
                <a:srgbClr val="FF0000"/>
              </a:buClr>
              <a:buNone/>
            </a:pPr>
            <a:endParaRPr lang="de-AT" dirty="0">
              <a:latin typeface="ABeeZee" panose="02000000000000000000" pitchFamily="2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5779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92EA75-B816-4E56-88D9-1D7982D94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macht mich einzigartig?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8626B2-5218-4AF8-B464-6F8E6F303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4" y="2603500"/>
            <a:ext cx="10999304" cy="362502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200" b="1" dirty="0">
                <a:latin typeface="ABeeZee" panose="02000000000000000000" pitchFamily="2" charset="0"/>
              </a:rPr>
              <a:t>Ich bin einzigartig, weil kein anderer Stift der Welt so ist wie ich. </a:t>
            </a:r>
          </a:p>
          <a:p>
            <a:pPr marL="0" indent="0">
              <a:buClr>
                <a:srgbClr val="FF0000"/>
              </a:buClr>
              <a:buNone/>
            </a:pPr>
            <a:endParaRPr lang="de-AT" sz="2200" b="1" dirty="0">
              <a:latin typeface="ABeeZee" panose="02000000000000000000" pitchFamily="2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200" b="1" dirty="0">
                <a:latin typeface="ABeeZee" panose="02000000000000000000" pitchFamily="2" charset="0"/>
              </a:rPr>
              <a:t>Durch meine besonderen Fähigkeiten, kann ich dir beim Schreiben von Texten helfen und dir somit viel Zeit ersparen.</a:t>
            </a:r>
          </a:p>
          <a:p>
            <a:pPr marL="0" indent="0">
              <a:buClr>
                <a:srgbClr val="FF0000"/>
              </a:buClr>
              <a:buNone/>
            </a:pPr>
            <a:endParaRPr lang="de-AT" sz="2200" b="1" dirty="0">
              <a:latin typeface="ABeeZee" panose="02000000000000000000" pitchFamily="2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200" b="1" dirty="0">
                <a:latin typeface="ABeeZee" panose="02000000000000000000" pitchFamily="2" charset="0"/>
              </a:rPr>
              <a:t>Ich bin ein ganz besonderer Kerl und jedes Kind würde sich freuen, mich als seinen treuen Begleiter durch die Schulzeit verwenden zu dürfen.</a:t>
            </a:r>
          </a:p>
          <a:p>
            <a:pPr marL="0" indent="0">
              <a:buClr>
                <a:srgbClr val="FF0000"/>
              </a:buClr>
              <a:buNone/>
            </a:pPr>
            <a:endParaRPr lang="de-AT" sz="2200" b="1" dirty="0">
              <a:latin typeface="ABeeZee" panose="02000000000000000000" pitchFamily="2" charset="0"/>
            </a:endParaRPr>
          </a:p>
          <a:p>
            <a:pPr marL="0" indent="0">
              <a:buClr>
                <a:srgbClr val="FF0000"/>
              </a:buClr>
              <a:buNone/>
            </a:pPr>
            <a:endParaRPr lang="de-AT" sz="2200" dirty="0">
              <a:latin typeface="ABeeZe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47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EAAD1E-59AC-4B89-B5D7-055A4FDA5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Wie helfe ich dir beim Arbeiten in der Klasse?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F7A779-6D72-414E-B1FA-9007DA672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400" b="1" dirty="0">
                <a:latin typeface="ABeeZee" panose="02000000000000000000" pitchFamily="2" charset="0"/>
              </a:rPr>
              <a:t>Ich helfe dir, deine Fehler schneller zu erkennen</a:t>
            </a:r>
          </a:p>
          <a:p>
            <a:pPr marL="0" indent="0">
              <a:buClr>
                <a:srgbClr val="FF0000"/>
              </a:buClr>
              <a:buNone/>
            </a:pPr>
            <a:endParaRPr lang="de-AT" sz="2400" b="1" dirty="0">
              <a:latin typeface="ABeeZee" panose="02000000000000000000" pitchFamily="2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AT" sz="2400" b="1" dirty="0">
              <a:latin typeface="ABeeZee" panose="02000000000000000000" pitchFamily="2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400" b="1" dirty="0">
                <a:latin typeface="ABeeZee" panose="02000000000000000000" pitchFamily="2" charset="0"/>
              </a:rPr>
              <a:t>Ich bin sofort startklar und verbrauche keine Tinte</a:t>
            </a:r>
          </a:p>
          <a:p>
            <a:pPr marL="0" indent="0">
              <a:buClr>
                <a:srgbClr val="FF0000"/>
              </a:buClr>
              <a:buNone/>
            </a:pPr>
            <a:endParaRPr lang="de-AT" sz="2400" b="1" dirty="0">
              <a:latin typeface="ABeeZee" panose="02000000000000000000" pitchFamily="2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AT" sz="2400" b="1" dirty="0">
              <a:latin typeface="ABeeZee" panose="02000000000000000000" pitchFamily="2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AT" sz="2400" b="1" dirty="0">
                <a:latin typeface="ABeeZee" panose="02000000000000000000" pitchFamily="2" charset="0"/>
              </a:rPr>
              <a:t>Mit mir kannst du Aufgaben genau und sorgfältig bearbeiten</a:t>
            </a:r>
          </a:p>
        </p:txBody>
      </p:sp>
    </p:spTree>
    <p:extLst>
      <p:ext uri="{BB962C8B-B14F-4D97-AF65-F5344CB8AC3E}">
        <p14:creationId xmlns:p14="http://schemas.microsoft.com/office/powerpoint/2010/main" val="3368358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89B7F34B-B720-4924-989C-4C86F1673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E5A59BB-AC66-4BF0-84DF-A0EAAFA75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6BFC61F-766A-4716-A02F-513C4B414C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0107916-D5E9-45F4-B0C9-8AC42FAAE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6F95F04-B8CE-4796-86C5-B82C595605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5133A8C-A2DC-41D0-8631-6C46A24A0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F59A2DE-FCD0-42A5-98E2-C4A80D9B61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12A4EA8-DAC7-4AF6-9FD6-9879C9B75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A5BBACEE-1F79-49C4-A811-8A969A6FC0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859EBD8D-506A-4653-B301-750C47F4A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43" name="Rectangle 42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4" name="Titel 3">
            <a:extLst>
              <a:ext uri="{FF2B5EF4-FFF2-40B4-BE49-F238E27FC236}">
                <a16:creationId xmlns:a16="http://schemas.microsoft.com/office/drawing/2014/main" id="{337B3C96-0F0D-4396-AA5E-F2ABFBC3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420" y="1370143"/>
            <a:ext cx="6391270" cy="415744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100" dirty="0">
                <a:solidFill>
                  <a:schemeClr val="tx1"/>
                </a:solidFill>
              </a:rPr>
              <a:t>Nun </a:t>
            </a:r>
            <a:r>
              <a:rPr lang="en-US" sz="4100" dirty="0" err="1">
                <a:solidFill>
                  <a:schemeClr val="tx1"/>
                </a:solidFill>
              </a:rPr>
              <a:t>wünsche</a:t>
            </a:r>
            <a:r>
              <a:rPr lang="en-US" sz="4100" dirty="0">
                <a:solidFill>
                  <a:schemeClr val="tx1"/>
                </a:solidFill>
              </a:rPr>
              <a:t> ich </a:t>
            </a:r>
            <a:r>
              <a:rPr lang="en-US" sz="4100" dirty="0" err="1">
                <a:solidFill>
                  <a:schemeClr val="tx1"/>
                </a:solidFill>
              </a:rPr>
              <a:t>dir</a:t>
            </a:r>
            <a:r>
              <a:rPr lang="en-US" sz="4100" dirty="0">
                <a:solidFill>
                  <a:schemeClr val="tx1"/>
                </a:solidFill>
              </a:rPr>
              <a:t> </a:t>
            </a:r>
            <a:r>
              <a:rPr lang="en-US" sz="4100" dirty="0" err="1">
                <a:solidFill>
                  <a:schemeClr val="tx1"/>
                </a:solidFill>
              </a:rPr>
              <a:t>viel</a:t>
            </a:r>
            <a:r>
              <a:rPr lang="en-US" sz="4100" dirty="0">
                <a:solidFill>
                  <a:schemeClr val="tx1"/>
                </a:solidFill>
              </a:rPr>
              <a:t> </a:t>
            </a:r>
            <a:r>
              <a:rPr lang="en-US" sz="4100" dirty="0" err="1">
                <a:solidFill>
                  <a:schemeClr val="tx1"/>
                </a:solidFill>
              </a:rPr>
              <a:t>Spaß</a:t>
            </a:r>
            <a:r>
              <a:rPr lang="en-US" sz="4100" dirty="0">
                <a:solidFill>
                  <a:schemeClr val="tx1"/>
                </a:solidFill>
              </a:rPr>
              <a:t> </a:t>
            </a:r>
            <a:r>
              <a:rPr lang="en-US" sz="4100" dirty="0" err="1">
                <a:solidFill>
                  <a:schemeClr val="tx1"/>
                </a:solidFill>
              </a:rPr>
              <a:t>beim</a:t>
            </a:r>
            <a:r>
              <a:rPr lang="en-US" sz="4100" dirty="0">
                <a:solidFill>
                  <a:schemeClr val="tx1"/>
                </a:solidFill>
              </a:rPr>
              <a:t> </a:t>
            </a:r>
            <a:r>
              <a:rPr lang="en-US" sz="4100" dirty="0" err="1">
                <a:solidFill>
                  <a:schemeClr val="tx1"/>
                </a:solidFill>
              </a:rPr>
              <a:t>Erstellen</a:t>
            </a:r>
            <a:r>
              <a:rPr lang="en-US" sz="4100" dirty="0">
                <a:solidFill>
                  <a:schemeClr val="tx1"/>
                </a:solidFill>
              </a:rPr>
              <a:t> von </a:t>
            </a:r>
            <a:r>
              <a:rPr lang="en-US" sz="4100" dirty="0" err="1">
                <a:solidFill>
                  <a:schemeClr val="tx1"/>
                </a:solidFill>
              </a:rPr>
              <a:t>deinem</a:t>
            </a:r>
            <a:r>
              <a:rPr lang="en-US" sz="4100" dirty="0">
                <a:solidFill>
                  <a:schemeClr val="tx1"/>
                </a:solidFill>
              </a:rPr>
              <a:t> </a:t>
            </a:r>
            <a:r>
              <a:rPr lang="en-US" sz="4100" dirty="0" err="1">
                <a:solidFill>
                  <a:schemeClr val="tx1"/>
                </a:solidFill>
              </a:rPr>
              <a:t>eigenen</a:t>
            </a:r>
            <a:r>
              <a:rPr lang="en-US" sz="4100" dirty="0">
                <a:solidFill>
                  <a:schemeClr val="tx1"/>
                </a:solidFill>
              </a:rPr>
              <a:t> Medium.</a:t>
            </a:r>
            <a:br>
              <a:rPr lang="en-US" sz="4100" dirty="0">
                <a:solidFill>
                  <a:schemeClr val="tx1"/>
                </a:solidFill>
              </a:rPr>
            </a:br>
            <a:br>
              <a:rPr lang="en-US" sz="4100" dirty="0">
                <a:solidFill>
                  <a:schemeClr val="tx1"/>
                </a:solidFill>
              </a:rPr>
            </a:br>
            <a:r>
              <a:rPr lang="en-US" sz="4100" dirty="0">
                <a:solidFill>
                  <a:schemeClr val="tx1"/>
                </a:solidFill>
              </a:rPr>
              <a:t>Ich </a:t>
            </a:r>
            <a:r>
              <a:rPr lang="en-US" sz="4100" dirty="0" err="1">
                <a:solidFill>
                  <a:schemeClr val="tx1"/>
                </a:solidFill>
              </a:rPr>
              <a:t>freue</a:t>
            </a:r>
            <a:r>
              <a:rPr lang="en-US" sz="4100" dirty="0">
                <a:solidFill>
                  <a:schemeClr val="tx1"/>
                </a:solidFill>
              </a:rPr>
              <a:t> </a:t>
            </a:r>
            <a:r>
              <a:rPr lang="en-US" sz="4100" dirty="0" err="1">
                <a:solidFill>
                  <a:schemeClr val="tx1"/>
                </a:solidFill>
              </a:rPr>
              <a:t>mich</a:t>
            </a:r>
            <a:r>
              <a:rPr lang="en-US" sz="4100" dirty="0">
                <a:solidFill>
                  <a:schemeClr val="tx1"/>
                </a:solidFill>
              </a:rPr>
              <a:t> </a:t>
            </a:r>
            <a:r>
              <a:rPr lang="en-US" sz="4100" dirty="0" err="1">
                <a:solidFill>
                  <a:schemeClr val="tx1"/>
                </a:solidFill>
              </a:rPr>
              <a:t>schon</a:t>
            </a:r>
            <a:r>
              <a:rPr lang="en-US" sz="4100" dirty="0">
                <a:solidFill>
                  <a:schemeClr val="tx1"/>
                </a:solidFill>
              </a:rPr>
              <a:t> auf </a:t>
            </a:r>
            <a:r>
              <a:rPr lang="en-US" sz="4100" dirty="0" err="1">
                <a:solidFill>
                  <a:schemeClr val="tx1"/>
                </a:solidFill>
              </a:rPr>
              <a:t>meine</a:t>
            </a:r>
            <a:r>
              <a:rPr lang="en-US" sz="4100" dirty="0">
                <a:solidFill>
                  <a:schemeClr val="tx1"/>
                </a:solidFill>
              </a:rPr>
              <a:t> </a:t>
            </a:r>
            <a:r>
              <a:rPr lang="en-US" sz="4100" dirty="0" err="1">
                <a:solidFill>
                  <a:schemeClr val="tx1"/>
                </a:solidFill>
              </a:rPr>
              <a:t>neuen</a:t>
            </a:r>
            <a:r>
              <a:rPr lang="en-US" sz="4100" dirty="0">
                <a:solidFill>
                  <a:schemeClr val="tx1"/>
                </a:solidFill>
              </a:rPr>
              <a:t> Freunde </a:t>
            </a:r>
            <a:r>
              <a:rPr lang="en-US" sz="41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US" sz="4100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99B16766-9965-4287-818C-2367E49DE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56" y="571500"/>
            <a:ext cx="3467422" cy="55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49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Ion-Sitzungssaal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256</Words>
  <Application>Microsoft Office PowerPoint</Application>
  <PresentationFormat>Breitbild</PresentationFormat>
  <Paragraphs>34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ABeeZee</vt:lpstr>
      <vt:lpstr>Arial</vt:lpstr>
      <vt:lpstr>Century Gothic</vt:lpstr>
      <vt:lpstr>Courier New</vt:lpstr>
      <vt:lpstr>Wingdings</vt:lpstr>
      <vt:lpstr>Wingdings 3</vt:lpstr>
      <vt:lpstr>Ion-Sitzungssaal</vt:lpstr>
      <vt:lpstr>Sven - der selbstschreibende Stift</vt:lpstr>
      <vt:lpstr>PowerPoint-Präsentation</vt:lpstr>
      <vt:lpstr>Meine Beschreibung:</vt:lpstr>
      <vt:lpstr>Was kann ich ?</vt:lpstr>
      <vt:lpstr>Was macht mich einzigartig?</vt:lpstr>
      <vt:lpstr>Wie helfe ich dir beim Arbeiten in der Klasse?</vt:lpstr>
      <vt:lpstr>Nun wünsche ich dir viel Spaß beim Erstellen von deinem eigenen Medium.  Ich freue mich schon auf meine neuen Freunde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Sven der selbstschreibende Stift</dc:title>
  <dc:creator>Denice Karacsony</dc:creator>
  <cp:lastModifiedBy>Denice Karacsony</cp:lastModifiedBy>
  <cp:revision>12</cp:revision>
  <dcterms:created xsi:type="dcterms:W3CDTF">2021-05-10T08:15:38Z</dcterms:created>
  <dcterms:modified xsi:type="dcterms:W3CDTF">2021-06-08T10:01:23Z</dcterms:modified>
</cp:coreProperties>
</file>