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18A21-6F80-47BA-9877-BA9BB4F5D27B}" v="27" dt="2020-06-21T20:08:41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Fromwald" userId="5b66eb9f-af91-4d85-a44e-5b46f4112e88" providerId="ADAL" clId="{A0908E99-901A-4E8A-94B3-10421083CDB4}"/>
    <pc:docChg chg="undo custSel mod addSld delSld modSld">
      <pc:chgData name="Martin Fromwald" userId="5b66eb9f-af91-4d85-a44e-5b46f4112e88" providerId="ADAL" clId="{A0908E99-901A-4E8A-94B3-10421083CDB4}" dt="2020-06-15T07:24:53.390" v="331" actId="20577"/>
      <pc:docMkLst>
        <pc:docMk/>
      </pc:docMkLst>
      <pc:sldChg chg="modSp add del">
        <pc:chgData name="Martin Fromwald" userId="5b66eb9f-af91-4d85-a44e-5b46f4112e88" providerId="ADAL" clId="{A0908E99-901A-4E8A-94B3-10421083CDB4}" dt="2020-06-08T18:02:18.421" v="50" actId="2696"/>
        <pc:sldMkLst>
          <pc:docMk/>
          <pc:sldMk cId="657945227" sldId="256"/>
        </pc:sldMkLst>
        <pc:spChg chg="mod">
          <ac:chgData name="Martin Fromwald" userId="5b66eb9f-af91-4d85-a44e-5b46f4112e88" providerId="ADAL" clId="{A0908E99-901A-4E8A-94B3-10421083CDB4}" dt="2020-06-08T18:00:44.925" v="25" actId="20577"/>
          <ac:spMkLst>
            <pc:docMk/>
            <pc:sldMk cId="657945227" sldId="256"/>
            <ac:spMk id="2" creationId="{3F39ADCF-AD39-4961-B3FB-2F99E45267F3}"/>
          </ac:spMkLst>
        </pc:spChg>
      </pc:sldChg>
      <pc:sldChg chg="addSp delSp modSp add mod setBg setClrOvrMap">
        <pc:chgData name="Martin Fromwald" userId="5b66eb9f-af91-4d85-a44e-5b46f4112e88" providerId="ADAL" clId="{A0908E99-901A-4E8A-94B3-10421083CDB4}" dt="2020-06-15T07:21:38.772" v="299" actId="20577"/>
        <pc:sldMkLst>
          <pc:docMk/>
          <pc:sldMk cId="2519849542" sldId="257"/>
        </pc:sldMkLst>
        <pc:spChg chg="add del mod">
          <ac:chgData name="Martin Fromwald" userId="5b66eb9f-af91-4d85-a44e-5b46f4112e88" providerId="ADAL" clId="{A0908E99-901A-4E8A-94B3-10421083CDB4}" dt="2020-06-10T09:19:19.701" v="191" actId="2710"/>
          <ac:spMkLst>
            <pc:docMk/>
            <pc:sldMk cId="2519849542" sldId="257"/>
            <ac:spMk id="2" creationId="{8602DD4B-86D8-4B23-A036-606720134126}"/>
          </ac:spMkLst>
        </pc:spChg>
        <pc:spChg chg="add del mod">
          <ac:chgData name="Martin Fromwald" userId="5b66eb9f-af91-4d85-a44e-5b46f4112e88" providerId="ADAL" clId="{A0908E99-901A-4E8A-94B3-10421083CDB4}" dt="2020-06-15T07:21:38.772" v="299" actId="20577"/>
          <ac:spMkLst>
            <pc:docMk/>
            <pc:sldMk cId="2519849542" sldId="257"/>
            <ac:spMk id="3" creationId="{EC915C0C-63CE-4BC4-AA97-96774CA522BA}"/>
          </ac:spMkLst>
        </pc:spChg>
        <pc:spChg chg="add del">
          <ac:chgData name="Martin Fromwald" userId="5b66eb9f-af91-4d85-a44e-5b46f4112e88" providerId="ADAL" clId="{A0908E99-901A-4E8A-94B3-10421083CDB4}" dt="2020-06-08T18:01:00.583" v="31" actId="26606"/>
          <ac:spMkLst>
            <pc:docMk/>
            <pc:sldMk cId="2519849542" sldId="257"/>
            <ac:spMk id="6" creationId="{8602DD4B-86D8-4B23-A036-606720134126}"/>
          </ac:spMkLst>
        </pc:spChg>
        <pc:spChg chg="add del">
          <ac:chgData name="Martin Fromwald" userId="5b66eb9f-af91-4d85-a44e-5b46f4112e88" providerId="ADAL" clId="{A0908E99-901A-4E8A-94B3-10421083CDB4}" dt="2020-06-08T18:01:04.545" v="38" actId="26606"/>
          <ac:spMkLst>
            <pc:docMk/>
            <pc:sldMk cId="2519849542" sldId="257"/>
            <ac:spMk id="7" creationId="{0671A8AE-40A1-4631-A6B8-581AFF065482}"/>
          </ac:spMkLst>
        </pc:spChg>
        <pc:spChg chg="add del">
          <ac:chgData name="Martin Fromwald" userId="5b66eb9f-af91-4d85-a44e-5b46f4112e88" providerId="ADAL" clId="{A0908E99-901A-4E8A-94B3-10421083CDB4}" dt="2020-06-08T18:01:04.545" v="38" actId="26606"/>
          <ac:spMkLst>
            <pc:docMk/>
            <pc:sldMk cId="2519849542" sldId="257"/>
            <ac:spMk id="8" creationId="{AB58EF07-17C2-48CF-ABB0-EEF1F17CB8F0}"/>
          </ac:spMkLst>
        </pc:spChg>
        <pc:spChg chg="add del">
          <ac:chgData name="Martin Fromwald" userId="5b66eb9f-af91-4d85-a44e-5b46f4112e88" providerId="ADAL" clId="{A0908E99-901A-4E8A-94B3-10421083CDB4}" dt="2020-06-08T18:01:00.583" v="31" actId="26606"/>
          <ac:spMkLst>
            <pc:docMk/>
            <pc:sldMk cId="2519849542" sldId="257"/>
            <ac:spMk id="9" creationId="{0671A8AE-40A1-4631-A6B8-581AFF065482}"/>
          </ac:spMkLst>
        </pc:spChg>
        <pc:spChg chg="add del">
          <ac:chgData name="Martin Fromwald" userId="5b66eb9f-af91-4d85-a44e-5b46f4112e88" providerId="ADAL" clId="{A0908E99-901A-4E8A-94B3-10421083CDB4}" dt="2020-06-08T18:01:04.545" v="38" actId="26606"/>
          <ac:spMkLst>
            <pc:docMk/>
            <pc:sldMk cId="2519849542" sldId="257"/>
            <ac:spMk id="10" creationId="{8602DD4B-86D8-4B23-A036-606720134126}"/>
          </ac:spMkLst>
        </pc:spChg>
        <pc:spChg chg="add del">
          <ac:chgData name="Martin Fromwald" userId="5b66eb9f-af91-4d85-a44e-5b46f4112e88" providerId="ADAL" clId="{A0908E99-901A-4E8A-94B3-10421083CDB4}" dt="2020-06-08T18:01:00.583" v="31" actId="26606"/>
          <ac:spMkLst>
            <pc:docMk/>
            <pc:sldMk cId="2519849542" sldId="257"/>
            <ac:spMk id="11" creationId="{AB58EF07-17C2-48CF-ABB0-EEF1F17CB8F0}"/>
          </ac:spMkLst>
        </pc:spChg>
        <pc:spChg chg="add del">
          <ac:chgData name="Martin Fromwald" userId="5b66eb9f-af91-4d85-a44e-5b46f4112e88" providerId="ADAL" clId="{A0908E99-901A-4E8A-94B3-10421083CDB4}" dt="2020-06-08T18:01:04.545" v="38" actId="26606"/>
          <ac:spMkLst>
            <pc:docMk/>
            <pc:sldMk cId="2519849542" sldId="257"/>
            <ac:spMk id="12" creationId="{AF2F604E-43BE-4DC3-B983-E071523364F8}"/>
          </ac:spMkLst>
        </pc:spChg>
        <pc:spChg chg="add del">
          <ac:chgData name="Martin Fromwald" userId="5b66eb9f-af91-4d85-a44e-5b46f4112e88" providerId="ADAL" clId="{A0908E99-901A-4E8A-94B3-10421083CDB4}" dt="2020-06-08T18:01:00.583" v="31" actId="26606"/>
          <ac:spMkLst>
            <pc:docMk/>
            <pc:sldMk cId="2519849542" sldId="257"/>
            <ac:spMk id="13" creationId="{AF2F604E-43BE-4DC3-B983-E071523364F8}"/>
          </ac:spMkLst>
        </pc:spChg>
        <pc:spChg chg="add del">
          <ac:chgData name="Martin Fromwald" userId="5b66eb9f-af91-4d85-a44e-5b46f4112e88" providerId="ADAL" clId="{A0908E99-901A-4E8A-94B3-10421083CDB4}" dt="2020-06-08T18:01:04.545" v="38" actId="26606"/>
          <ac:spMkLst>
            <pc:docMk/>
            <pc:sldMk cId="2519849542" sldId="257"/>
            <ac:spMk id="14" creationId="{08C9B587-E65E-4B52-B37C-ABEBB6E87928}"/>
          </ac:spMkLst>
        </pc:spChg>
        <pc:spChg chg="add del">
          <ac:chgData name="Martin Fromwald" userId="5b66eb9f-af91-4d85-a44e-5b46f4112e88" providerId="ADAL" clId="{A0908E99-901A-4E8A-94B3-10421083CDB4}" dt="2020-06-08T18:01:00.583" v="31" actId="26606"/>
          <ac:spMkLst>
            <pc:docMk/>
            <pc:sldMk cId="2519849542" sldId="257"/>
            <ac:spMk id="15" creationId="{08C9B587-E65E-4B52-B37C-ABEBB6E87928}"/>
          </ac:spMkLst>
        </pc:spChg>
        <pc:spChg chg="add mod">
          <ac:chgData name="Martin Fromwald" userId="5b66eb9f-af91-4d85-a44e-5b46f4112e88" providerId="ADAL" clId="{A0908E99-901A-4E8A-94B3-10421083CDB4}" dt="2020-06-10T09:19:19.701" v="191" actId="2710"/>
          <ac:spMkLst>
            <pc:docMk/>
            <pc:sldMk cId="2519849542" sldId="257"/>
            <ac:spMk id="16" creationId="{7A5F0580-5EE9-419F-96EE-B6529EF6E7D0}"/>
          </ac:spMkLst>
        </pc:spChg>
        <pc:spChg chg="add mod">
          <ac:chgData name="Martin Fromwald" userId="5b66eb9f-af91-4d85-a44e-5b46f4112e88" providerId="ADAL" clId="{A0908E99-901A-4E8A-94B3-10421083CDB4}" dt="2020-06-10T09:19:19.701" v="191" actId="2710"/>
          <ac:spMkLst>
            <pc:docMk/>
            <pc:sldMk cId="2519849542" sldId="257"/>
            <ac:spMk id="17" creationId="{9AA72BD9-2C5A-4EDC-931F-5AA08EACA0F3}"/>
          </ac:spMkLst>
        </pc:spChg>
        <pc:spChg chg="add mod">
          <ac:chgData name="Martin Fromwald" userId="5b66eb9f-af91-4d85-a44e-5b46f4112e88" providerId="ADAL" clId="{A0908E99-901A-4E8A-94B3-10421083CDB4}" dt="2020-06-10T09:19:19.701" v="191" actId="2710"/>
          <ac:spMkLst>
            <pc:docMk/>
            <pc:sldMk cId="2519849542" sldId="257"/>
            <ac:spMk id="18" creationId="{DD3981AC-7B61-4947-BCF3-F7AA7FA385B9}"/>
          </ac:spMkLst>
        </pc:spChg>
        <pc:spChg chg="add mod">
          <ac:chgData name="Martin Fromwald" userId="5b66eb9f-af91-4d85-a44e-5b46f4112e88" providerId="ADAL" clId="{A0908E99-901A-4E8A-94B3-10421083CDB4}" dt="2020-06-10T09:19:19.701" v="191" actId="2710"/>
          <ac:spMkLst>
            <pc:docMk/>
            <pc:sldMk cId="2519849542" sldId="257"/>
            <ac:spMk id="19" creationId="{55D4142C-5077-457F-A6AD-3FECFDB39685}"/>
          </ac:spMkLst>
        </pc:spChg>
        <pc:picChg chg="add del mod">
          <ac:chgData name="Martin Fromwald" userId="5b66eb9f-af91-4d85-a44e-5b46f4112e88" providerId="ADAL" clId="{A0908E99-901A-4E8A-94B3-10421083CDB4}" dt="2020-06-08T18:01:05.410" v="39"/>
          <ac:picMkLst>
            <pc:docMk/>
            <pc:sldMk cId="2519849542" sldId="257"/>
            <ac:picMk id="4" creationId="{929A4D48-DB48-49C1-958B-E4F059A707AC}"/>
          </ac:picMkLst>
        </pc:picChg>
        <pc:picChg chg="add mod ord">
          <ac:chgData name="Martin Fromwald" userId="5b66eb9f-af91-4d85-a44e-5b46f4112e88" providerId="ADAL" clId="{A0908E99-901A-4E8A-94B3-10421083CDB4}" dt="2020-06-08T18:02:01.297" v="48" actId="27614"/>
          <ac:picMkLst>
            <pc:docMk/>
            <pc:sldMk cId="2519849542" sldId="257"/>
            <ac:picMk id="5" creationId="{7435AEBA-46D4-4616-ACC4-CF1F8414DF87}"/>
          </ac:picMkLst>
        </pc:picChg>
      </pc:sldChg>
      <pc:sldChg chg="addSp delSp modSp add mod setBg setClrOvrMap">
        <pc:chgData name="Martin Fromwald" userId="5b66eb9f-af91-4d85-a44e-5b46f4112e88" providerId="ADAL" clId="{A0908E99-901A-4E8A-94B3-10421083CDB4}" dt="2020-06-10T09:24:22" v="285" actId="27636"/>
        <pc:sldMkLst>
          <pc:docMk/>
          <pc:sldMk cId="976530176" sldId="258"/>
        </pc:sldMkLst>
        <pc:spChg chg="mod">
          <ac:chgData name="Martin Fromwald" userId="5b66eb9f-af91-4d85-a44e-5b46f4112e88" providerId="ADAL" clId="{A0908E99-901A-4E8A-94B3-10421083CDB4}" dt="2020-06-08T18:04:36.453" v="84" actId="2711"/>
          <ac:spMkLst>
            <pc:docMk/>
            <pc:sldMk cId="976530176" sldId="258"/>
            <ac:spMk id="2" creationId="{A70BA30C-7789-4C5F-9C65-8475293C38FE}"/>
          </ac:spMkLst>
        </pc:spChg>
        <pc:spChg chg="mod">
          <ac:chgData name="Martin Fromwald" userId="5b66eb9f-af91-4d85-a44e-5b46f4112e88" providerId="ADAL" clId="{A0908E99-901A-4E8A-94B3-10421083CDB4}" dt="2020-06-10T09:24:22" v="285" actId="27636"/>
          <ac:spMkLst>
            <pc:docMk/>
            <pc:sldMk cId="976530176" sldId="258"/>
            <ac:spMk id="3" creationId="{ACC883B9-33F1-4213-A737-C10D70D1F197}"/>
          </ac:spMkLst>
        </pc:spChg>
        <pc:spChg chg="add">
          <ac:chgData name="Martin Fromwald" userId="5b66eb9f-af91-4d85-a44e-5b46f4112e88" providerId="ADAL" clId="{A0908E99-901A-4E8A-94B3-10421083CDB4}" dt="2020-06-08T18:04:16.960" v="81" actId="26606"/>
          <ac:spMkLst>
            <pc:docMk/>
            <pc:sldMk cId="976530176" sldId="258"/>
            <ac:spMk id="10" creationId="{7C432AFE-B3D2-4BFF-BF8F-96C27AFF1AC7}"/>
          </ac:spMkLst>
        </pc:spChg>
        <pc:spChg chg="add">
          <ac:chgData name="Martin Fromwald" userId="5b66eb9f-af91-4d85-a44e-5b46f4112e88" providerId="ADAL" clId="{A0908E99-901A-4E8A-94B3-10421083CDB4}" dt="2020-06-08T18:04:16.960" v="81" actId="26606"/>
          <ac:spMkLst>
            <pc:docMk/>
            <pc:sldMk cId="976530176" sldId="258"/>
            <ac:spMk id="12" creationId="{AF2F604E-43BE-4DC3-B983-E071523364F8}"/>
          </ac:spMkLst>
        </pc:spChg>
        <pc:spChg chg="add">
          <ac:chgData name="Martin Fromwald" userId="5b66eb9f-af91-4d85-a44e-5b46f4112e88" providerId="ADAL" clId="{A0908E99-901A-4E8A-94B3-10421083CDB4}" dt="2020-06-08T18:04:16.960" v="81" actId="26606"/>
          <ac:spMkLst>
            <pc:docMk/>
            <pc:sldMk cId="976530176" sldId="258"/>
            <ac:spMk id="14" creationId="{08C9B587-E65E-4B52-B37C-ABEBB6E87928}"/>
          </ac:spMkLst>
        </pc:spChg>
        <pc:graphicFrameChg chg="del">
          <ac:chgData name="Martin Fromwald" userId="5b66eb9f-af91-4d85-a44e-5b46f4112e88" providerId="ADAL" clId="{A0908E99-901A-4E8A-94B3-10421083CDB4}" dt="2020-06-08T18:04:01.202" v="79" actId="478"/>
          <ac:graphicFrameMkLst>
            <pc:docMk/>
            <pc:sldMk cId="976530176" sldId="258"/>
            <ac:graphicFrameMk id="4" creationId="{EA6E9764-7B27-4322-897C-889BEF73205D}"/>
          </ac:graphicFrameMkLst>
        </pc:graphicFrameChg>
        <pc:picChg chg="add mod ord">
          <ac:chgData name="Martin Fromwald" userId="5b66eb9f-af91-4d85-a44e-5b46f4112e88" providerId="ADAL" clId="{A0908E99-901A-4E8A-94B3-10421083CDB4}" dt="2020-06-08T18:05:09.298" v="85" actId="16037"/>
          <ac:picMkLst>
            <pc:docMk/>
            <pc:sldMk cId="976530176" sldId="258"/>
            <ac:picMk id="5" creationId="{E8693EEE-6C5F-4E9C-BAD8-7824A66A4345}"/>
          </ac:picMkLst>
        </pc:picChg>
      </pc:sldChg>
      <pc:sldChg chg="addSp modSp add mod setBg setClrOvrMap">
        <pc:chgData name="Martin Fromwald" userId="5b66eb9f-af91-4d85-a44e-5b46f4112e88" providerId="ADAL" clId="{A0908E99-901A-4E8A-94B3-10421083CDB4}" dt="2020-06-10T09:24:13.457" v="283" actId="27636"/>
        <pc:sldMkLst>
          <pc:docMk/>
          <pc:sldMk cId="791711816" sldId="259"/>
        </pc:sldMkLst>
        <pc:spChg chg="mod">
          <ac:chgData name="Martin Fromwald" userId="5b66eb9f-af91-4d85-a44e-5b46f4112e88" providerId="ADAL" clId="{A0908E99-901A-4E8A-94B3-10421083CDB4}" dt="2020-06-08T18:06:06.404" v="102" actId="26606"/>
          <ac:spMkLst>
            <pc:docMk/>
            <pc:sldMk cId="791711816" sldId="259"/>
            <ac:spMk id="2" creationId="{75C596C6-E687-44BC-9929-68AFB40CB6E2}"/>
          </ac:spMkLst>
        </pc:spChg>
        <pc:spChg chg="mod">
          <ac:chgData name="Martin Fromwald" userId="5b66eb9f-af91-4d85-a44e-5b46f4112e88" providerId="ADAL" clId="{A0908E99-901A-4E8A-94B3-10421083CDB4}" dt="2020-06-10T09:24:13.457" v="283" actId="27636"/>
          <ac:spMkLst>
            <pc:docMk/>
            <pc:sldMk cId="791711816" sldId="259"/>
            <ac:spMk id="3" creationId="{F075711E-968B-4D2C-9B1B-289401AADB4D}"/>
          </ac:spMkLst>
        </pc:spChg>
        <pc:spChg chg="add">
          <ac:chgData name="Martin Fromwald" userId="5b66eb9f-af91-4d85-a44e-5b46f4112e88" providerId="ADAL" clId="{A0908E99-901A-4E8A-94B3-10421083CDB4}" dt="2020-06-08T18:06:06.404" v="102" actId="26606"/>
          <ac:spMkLst>
            <pc:docMk/>
            <pc:sldMk cId="791711816" sldId="259"/>
            <ac:spMk id="10" creationId="{7C432AFE-B3D2-4BFF-BF8F-96C27AFF1AC7}"/>
          </ac:spMkLst>
        </pc:spChg>
        <pc:spChg chg="add">
          <ac:chgData name="Martin Fromwald" userId="5b66eb9f-af91-4d85-a44e-5b46f4112e88" providerId="ADAL" clId="{A0908E99-901A-4E8A-94B3-10421083CDB4}" dt="2020-06-08T18:06:06.404" v="102" actId="26606"/>
          <ac:spMkLst>
            <pc:docMk/>
            <pc:sldMk cId="791711816" sldId="259"/>
            <ac:spMk id="12" creationId="{AF2F604E-43BE-4DC3-B983-E071523364F8}"/>
          </ac:spMkLst>
        </pc:spChg>
        <pc:spChg chg="add">
          <ac:chgData name="Martin Fromwald" userId="5b66eb9f-af91-4d85-a44e-5b46f4112e88" providerId="ADAL" clId="{A0908E99-901A-4E8A-94B3-10421083CDB4}" dt="2020-06-08T18:06:06.404" v="102" actId="26606"/>
          <ac:spMkLst>
            <pc:docMk/>
            <pc:sldMk cId="791711816" sldId="259"/>
            <ac:spMk id="14" creationId="{08C9B587-E65E-4B52-B37C-ABEBB6E87928}"/>
          </ac:spMkLst>
        </pc:spChg>
        <pc:picChg chg="add mod ord">
          <ac:chgData name="Martin Fromwald" userId="5b66eb9f-af91-4d85-a44e-5b46f4112e88" providerId="ADAL" clId="{A0908E99-901A-4E8A-94B3-10421083CDB4}" dt="2020-06-08T18:06:06.404" v="102" actId="26606"/>
          <ac:picMkLst>
            <pc:docMk/>
            <pc:sldMk cId="791711816" sldId="259"/>
            <ac:picMk id="5" creationId="{027C80DC-B121-4E09-8113-666D1E7423A6}"/>
          </ac:picMkLst>
        </pc:picChg>
      </pc:sldChg>
      <pc:sldChg chg="addSp delSp modSp add mod setBg setClrOvrMap">
        <pc:chgData name="Martin Fromwald" userId="5b66eb9f-af91-4d85-a44e-5b46f4112e88" providerId="ADAL" clId="{A0908E99-901A-4E8A-94B3-10421083CDB4}" dt="2020-06-15T07:23:02.930" v="307" actId="20577"/>
        <pc:sldMkLst>
          <pc:docMk/>
          <pc:sldMk cId="223160125" sldId="260"/>
        </pc:sldMkLst>
        <pc:spChg chg="mod">
          <ac:chgData name="Martin Fromwald" userId="5b66eb9f-af91-4d85-a44e-5b46f4112e88" providerId="ADAL" clId="{A0908E99-901A-4E8A-94B3-10421083CDB4}" dt="2020-06-08T18:06:45.152" v="113" actId="26606"/>
          <ac:spMkLst>
            <pc:docMk/>
            <pc:sldMk cId="223160125" sldId="260"/>
            <ac:spMk id="2" creationId="{2AB9BE8F-EE30-4B9C-88DC-10EE4906875B}"/>
          </ac:spMkLst>
        </pc:spChg>
        <pc:spChg chg="mod">
          <ac:chgData name="Martin Fromwald" userId="5b66eb9f-af91-4d85-a44e-5b46f4112e88" providerId="ADAL" clId="{A0908E99-901A-4E8A-94B3-10421083CDB4}" dt="2020-06-15T07:23:02.930" v="307" actId="20577"/>
          <ac:spMkLst>
            <pc:docMk/>
            <pc:sldMk cId="223160125" sldId="260"/>
            <ac:spMk id="3" creationId="{C2D4C63F-C87D-43B6-A032-F389EAC4AF6A}"/>
          </ac:spMkLst>
        </pc:spChg>
        <pc:spChg chg="add del">
          <ac:chgData name="Martin Fromwald" userId="5b66eb9f-af91-4d85-a44e-5b46f4112e88" providerId="ADAL" clId="{A0908E99-901A-4E8A-94B3-10421083CDB4}" dt="2020-06-08T18:06:23.886" v="105"/>
          <ac:spMkLst>
            <pc:docMk/>
            <pc:sldMk cId="223160125" sldId="260"/>
            <ac:spMk id="4" creationId="{484BAB01-2FBB-48FF-8EE9-8978944C109F}"/>
          </ac:spMkLst>
        </pc:spChg>
        <pc:spChg chg="add">
          <ac:chgData name="Martin Fromwald" userId="5b66eb9f-af91-4d85-a44e-5b46f4112e88" providerId="ADAL" clId="{A0908E99-901A-4E8A-94B3-10421083CDB4}" dt="2020-06-08T18:06:45.152" v="113" actId="26606"/>
          <ac:spMkLst>
            <pc:docMk/>
            <pc:sldMk cId="223160125" sldId="260"/>
            <ac:spMk id="11" creationId="{7C432AFE-B3D2-4BFF-BF8F-96C27AFF1AC7}"/>
          </ac:spMkLst>
        </pc:spChg>
        <pc:spChg chg="add">
          <ac:chgData name="Martin Fromwald" userId="5b66eb9f-af91-4d85-a44e-5b46f4112e88" providerId="ADAL" clId="{A0908E99-901A-4E8A-94B3-10421083CDB4}" dt="2020-06-08T18:06:45.152" v="113" actId="26606"/>
          <ac:spMkLst>
            <pc:docMk/>
            <pc:sldMk cId="223160125" sldId="260"/>
            <ac:spMk id="13" creationId="{AF2F604E-43BE-4DC3-B983-E071523364F8}"/>
          </ac:spMkLst>
        </pc:spChg>
        <pc:spChg chg="add">
          <ac:chgData name="Martin Fromwald" userId="5b66eb9f-af91-4d85-a44e-5b46f4112e88" providerId="ADAL" clId="{A0908E99-901A-4E8A-94B3-10421083CDB4}" dt="2020-06-08T18:06:45.152" v="113" actId="26606"/>
          <ac:spMkLst>
            <pc:docMk/>
            <pc:sldMk cId="223160125" sldId="260"/>
            <ac:spMk id="15" creationId="{08C9B587-E65E-4B52-B37C-ABEBB6E87928}"/>
          </ac:spMkLst>
        </pc:spChg>
        <pc:picChg chg="add mod ord">
          <ac:chgData name="Martin Fromwald" userId="5b66eb9f-af91-4d85-a44e-5b46f4112e88" providerId="ADAL" clId="{A0908E99-901A-4E8A-94B3-10421083CDB4}" dt="2020-06-08T18:06:45.152" v="113" actId="26606"/>
          <ac:picMkLst>
            <pc:docMk/>
            <pc:sldMk cId="223160125" sldId="260"/>
            <ac:picMk id="6" creationId="{D4AA79E4-80DF-45DB-9CA0-3EB1472DECA5}"/>
          </ac:picMkLst>
        </pc:picChg>
      </pc:sldChg>
      <pc:sldChg chg="addSp delSp modSp add mod setBg setClrOvrMap">
        <pc:chgData name="Martin Fromwald" userId="5b66eb9f-af91-4d85-a44e-5b46f4112e88" providerId="ADAL" clId="{A0908E99-901A-4E8A-94B3-10421083CDB4}" dt="2020-06-10T09:23:43.212" v="241" actId="27636"/>
        <pc:sldMkLst>
          <pc:docMk/>
          <pc:sldMk cId="72393285" sldId="261"/>
        </pc:sldMkLst>
        <pc:spChg chg="mod">
          <ac:chgData name="Martin Fromwald" userId="5b66eb9f-af91-4d85-a44e-5b46f4112e88" providerId="ADAL" clId="{A0908E99-901A-4E8A-94B3-10421083CDB4}" dt="2020-06-08T18:07:25.387" v="125" actId="26606"/>
          <ac:spMkLst>
            <pc:docMk/>
            <pc:sldMk cId="72393285" sldId="261"/>
            <ac:spMk id="2" creationId="{A27B16AC-9E84-49DC-B23D-5AE9297BC9FC}"/>
          </ac:spMkLst>
        </pc:spChg>
        <pc:spChg chg="mod">
          <ac:chgData name="Martin Fromwald" userId="5b66eb9f-af91-4d85-a44e-5b46f4112e88" providerId="ADAL" clId="{A0908E99-901A-4E8A-94B3-10421083CDB4}" dt="2020-06-10T09:23:43.212" v="241" actId="27636"/>
          <ac:spMkLst>
            <pc:docMk/>
            <pc:sldMk cId="72393285" sldId="261"/>
            <ac:spMk id="3" creationId="{B6E4540D-1EDF-41BA-BCB3-DC25D97EBB8F}"/>
          </ac:spMkLst>
        </pc:spChg>
        <pc:spChg chg="add del">
          <ac:chgData name="Martin Fromwald" userId="5b66eb9f-af91-4d85-a44e-5b46f4112e88" providerId="ADAL" clId="{A0908E99-901A-4E8A-94B3-10421083CDB4}" dt="2020-06-08T18:07:25.353" v="124" actId="26606"/>
          <ac:spMkLst>
            <pc:docMk/>
            <pc:sldMk cId="72393285" sldId="261"/>
            <ac:spMk id="9" creationId="{9AA72BD9-2C5A-4EDC-931F-5AA08EACA0F3}"/>
          </ac:spMkLst>
        </pc:spChg>
        <pc:spChg chg="add del">
          <ac:chgData name="Martin Fromwald" userId="5b66eb9f-af91-4d85-a44e-5b46f4112e88" providerId="ADAL" clId="{A0908E99-901A-4E8A-94B3-10421083CDB4}" dt="2020-06-08T18:07:25.353" v="124" actId="26606"/>
          <ac:spMkLst>
            <pc:docMk/>
            <pc:sldMk cId="72393285" sldId="261"/>
            <ac:spMk id="11" creationId="{DD3981AC-7B61-4947-BCF3-F7AA7FA385B9}"/>
          </ac:spMkLst>
        </pc:spChg>
        <pc:spChg chg="add del">
          <ac:chgData name="Martin Fromwald" userId="5b66eb9f-af91-4d85-a44e-5b46f4112e88" providerId="ADAL" clId="{A0908E99-901A-4E8A-94B3-10421083CDB4}" dt="2020-06-08T18:07:25.353" v="124" actId="26606"/>
          <ac:spMkLst>
            <pc:docMk/>
            <pc:sldMk cId="72393285" sldId="261"/>
            <ac:spMk id="13" creationId="{55D4142C-5077-457F-A6AD-3FECFDB39685}"/>
          </ac:spMkLst>
        </pc:spChg>
        <pc:spChg chg="add del">
          <ac:chgData name="Martin Fromwald" userId="5b66eb9f-af91-4d85-a44e-5b46f4112e88" providerId="ADAL" clId="{A0908E99-901A-4E8A-94B3-10421083CDB4}" dt="2020-06-08T18:07:25.353" v="124" actId="26606"/>
          <ac:spMkLst>
            <pc:docMk/>
            <pc:sldMk cId="72393285" sldId="261"/>
            <ac:spMk id="15" creationId="{7A5F0580-5EE9-419F-96EE-B6529EF6E7D0}"/>
          </ac:spMkLst>
        </pc:spChg>
        <pc:spChg chg="add">
          <ac:chgData name="Martin Fromwald" userId="5b66eb9f-af91-4d85-a44e-5b46f4112e88" providerId="ADAL" clId="{A0908E99-901A-4E8A-94B3-10421083CDB4}" dt="2020-06-08T18:07:25.387" v="125" actId="26606"/>
          <ac:spMkLst>
            <pc:docMk/>
            <pc:sldMk cId="72393285" sldId="261"/>
            <ac:spMk id="17" creationId="{9228552E-C8B1-4A80-8448-0787CE0FC704}"/>
          </ac:spMkLst>
        </pc:spChg>
        <pc:picChg chg="add mod ord">
          <ac:chgData name="Martin Fromwald" userId="5b66eb9f-af91-4d85-a44e-5b46f4112e88" providerId="ADAL" clId="{A0908E99-901A-4E8A-94B3-10421083CDB4}" dt="2020-06-08T18:07:36.040" v="126" actId="27614"/>
          <ac:picMkLst>
            <pc:docMk/>
            <pc:sldMk cId="72393285" sldId="261"/>
            <ac:picMk id="4" creationId="{9131CCC4-5CB6-40DE-AA03-EA6342D753CD}"/>
          </ac:picMkLst>
        </pc:picChg>
      </pc:sldChg>
      <pc:sldChg chg="addSp modSp add mod setBg setClrOvrMap">
        <pc:chgData name="Martin Fromwald" userId="5b66eb9f-af91-4d85-a44e-5b46f4112e88" providerId="ADAL" clId="{A0908E99-901A-4E8A-94B3-10421083CDB4}" dt="2020-06-15T07:24:53.390" v="331" actId="20577"/>
        <pc:sldMkLst>
          <pc:docMk/>
          <pc:sldMk cId="3301963452" sldId="262"/>
        </pc:sldMkLst>
        <pc:spChg chg="mod">
          <ac:chgData name="Martin Fromwald" userId="5b66eb9f-af91-4d85-a44e-5b46f4112e88" providerId="ADAL" clId="{A0908E99-901A-4E8A-94B3-10421083CDB4}" dt="2020-06-08T18:08:21.984" v="142" actId="26606"/>
          <ac:spMkLst>
            <pc:docMk/>
            <pc:sldMk cId="3301963452" sldId="262"/>
            <ac:spMk id="2" creationId="{C7BDDE70-0D5F-4143-9F08-D938B5C5F6FD}"/>
          </ac:spMkLst>
        </pc:spChg>
        <pc:spChg chg="mod">
          <ac:chgData name="Martin Fromwald" userId="5b66eb9f-af91-4d85-a44e-5b46f4112e88" providerId="ADAL" clId="{A0908E99-901A-4E8A-94B3-10421083CDB4}" dt="2020-06-15T07:24:53.390" v="331" actId="20577"/>
          <ac:spMkLst>
            <pc:docMk/>
            <pc:sldMk cId="3301963452" sldId="262"/>
            <ac:spMk id="3" creationId="{E7271834-0AC9-4A8C-89B7-94314FB3650B}"/>
          </ac:spMkLst>
        </pc:spChg>
        <pc:spChg chg="add">
          <ac:chgData name="Martin Fromwald" userId="5b66eb9f-af91-4d85-a44e-5b46f4112e88" providerId="ADAL" clId="{A0908E99-901A-4E8A-94B3-10421083CDB4}" dt="2020-06-08T18:08:21.984" v="142" actId="26606"/>
          <ac:spMkLst>
            <pc:docMk/>
            <pc:sldMk cId="3301963452" sldId="262"/>
            <ac:spMk id="10" creationId="{7C432AFE-B3D2-4BFF-BF8F-96C27AFF1AC7}"/>
          </ac:spMkLst>
        </pc:spChg>
        <pc:spChg chg="add">
          <ac:chgData name="Martin Fromwald" userId="5b66eb9f-af91-4d85-a44e-5b46f4112e88" providerId="ADAL" clId="{A0908E99-901A-4E8A-94B3-10421083CDB4}" dt="2020-06-08T18:08:21.984" v="142" actId="26606"/>
          <ac:spMkLst>
            <pc:docMk/>
            <pc:sldMk cId="3301963452" sldId="262"/>
            <ac:spMk id="12" creationId="{AF2F604E-43BE-4DC3-B983-E071523364F8}"/>
          </ac:spMkLst>
        </pc:spChg>
        <pc:spChg chg="add">
          <ac:chgData name="Martin Fromwald" userId="5b66eb9f-af91-4d85-a44e-5b46f4112e88" providerId="ADAL" clId="{A0908E99-901A-4E8A-94B3-10421083CDB4}" dt="2020-06-08T18:08:21.984" v="142" actId="26606"/>
          <ac:spMkLst>
            <pc:docMk/>
            <pc:sldMk cId="3301963452" sldId="262"/>
            <ac:spMk id="14" creationId="{08C9B587-E65E-4B52-B37C-ABEBB6E87928}"/>
          </ac:spMkLst>
        </pc:spChg>
        <pc:picChg chg="add mod ord">
          <ac:chgData name="Martin Fromwald" userId="5b66eb9f-af91-4d85-a44e-5b46f4112e88" providerId="ADAL" clId="{A0908E99-901A-4E8A-94B3-10421083CDB4}" dt="2020-06-08T18:08:21.984" v="142" actId="26606"/>
          <ac:picMkLst>
            <pc:docMk/>
            <pc:sldMk cId="3301963452" sldId="262"/>
            <ac:picMk id="5" creationId="{615C08F8-A60E-4206-805E-5C988E60C079}"/>
          </ac:picMkLst>
        </pc:picChg>
      </pc:sldChg>
      <pc:sldChg chg="addSp modSp add mod setBg setClrOvrMap">
        <pc:chgData name="Martin Fromwald" userId="5b66eb9f-af91-4d85-a44e-5b46f4112e88" providerId="ADAL" clId="{A0908E99-901A-4E8A-94B3-10421083CDB4}" dt="2020-06-10T09:22:19.937" v="225" actId="27636"/>
        <pc:sldMkLst>
          <pc:docMk/>
          <pc:sldMk cId="1478856544" sldId="263"/>
        </pc:sldMkLst>
        <pc:spChg chg="mod">
          <ac:chgData name="Martin Fromwald" userId="5b66eb9f-af91-4d85-a44e-5b46f4112e88" providerId="ADAL" clId="{A0908E99-901A-4E8A-94B3-10421083CDB4}" dt="2020-06-08T18:08:59.799" v="154" actId="26606"/>
          <ac:spMkLst>
            <pc:docMk/>
            <pc:sldMk cId="1478856544" sldId="263"/>
            <ac:spMk id="2" creationId="{C428189C-28C4-4E7E-A410-146D4C834936}"/>
          </ac:spMkLst>
        </pc:spChg>
        <pc:spChg chg="mod">
          <ac:chgData name="Martin Fromwald" userId="5b66eb9f-af91-4d85-a44e-5b46f4112e88" providerId="ADAL" clId="{A0908E99-901A-4E8A-94B3-10421083CDB4}" dt="2020-06-10T09:22:19.937" v="225" actId="27636"/>
          <ac:spMkLst>
            <pc:docMk/>
            <pc:sldMk cId="1478856544" sldId="263"/>
            <ac:spMk id="3" creationId="{0B6F0ACC-0A33-4775-A712-884621DE3467}"/>
          </ac:spMkLst>
        </pc:spChg>
        <pc:spChg chg="add">
          <ac:chgData name="Martin Fromwald" userId="5b66eb9f-af91-4d85-a44e-5b46f4112e88" providerId="ADAL" clId="{A0908E99-901A-4E8A-94B3-10421083CDB4}" dt="2020-06-08T18:08:59.799" v="154" actId="26606"/>
          <ac:spMkLst>
            <pc:docMk/>
            <pc:sldMk cId="1478856544" sldId="263"/>
            <ac:spMk id="10" creationId="{7C432AFE-B3D2-4BFF-BF8F-96C27AFF1AC7}"/>
          </ac:spMkLst>
        </pc:spChg>
        <pc:spChg chg="add">
          <ac:chgData name="Martin Fromwald" userId="5b66eb9f-af91-4d85-a44e-5b46f4112e88" providerId="ADAL" clId="{A0908E99-901A-4E8A-94B3-10421083CDB4}" dt="2020-06-08T18:08:59.799" v="154" actId="26606"/>
          <ac:spMkLst>
            <pc:docMk/>
            <pc:sldMk cId="1478856544" sldId="263"/>
            <ac:spMk id="12" creationId="{AF2F604E-43BE-4DC3-B983-E071523364F8}"/>
          </ac:spMkLst>
        </pc:spChg>
        <pc:spChg chg="add">
          <ac:chgData name="Martin Fromwald" userId="5b66eb9f-af91-4d85-a44e-5b46f4112e88" providerId="ADAL" clId="{A0908E99-901A-4E8A-94B3-10421083CDB4}" dt="2020-06-08T18:08:59.799" v="154" actId="26606"/>
          <ac:spMkLst>
            <pc:docMk/>
            <pc:sldMk cId="1478856544" sldId="263"/>
            <ac:spMk id="14" creationId="{08C9B587-E65E-4B52-B37C-ABEBB6E87928}"/>
          </ac:spMkLst>
        </pc:spChg>
        <pc:picChg chg="add mod ord">
          <ac:chgData name="Martin Fromwald" userId="5b66eb9f-af91-4d85-a44e-5b46f4112e88" providerId="ADAL" clId="{A0908E99-901A-4E8A-94B3-10421083CDB4}" dt="2020-06-08T18:08:59.799" v="154" actId="26606"/>
          <ac:picMkLst>
            <pc:docMk/>
            <pc:sldMk cId="1478856544" sldId="263"/>
            <ac:picMk id="5" creationId="{31F95476-0606-463C-A027-F2899D49B8DD}"/>
          </ac:picMkLst>
        </pc:picChg>
      </pc:sldChg>
      <pc:sldChg chg="addSp modSp add mod setBg setClrOvrMap">
        <pc:chgData name="Martin Fromwald" userId="5b66eb9f-af91-4d85-a44e-5b46f4112e88" providerId="ADAL" clId="{A0908E99-901A-4E8A-94B3-10421083CDB4}" dt="2020-06-10T09:21:57.871" v="217" actId="404"/>
        <pc:sldMkLst>
          <pc:docMk/>
          <pc:sldMk cId="2686993484" sldId="264"/>
        </pc:sldMkLst>
        <pc:spChg chg="mod">
          <ac:chgData name="Martin Fromwald" userId="5b66eb9f-af91-4d85-a44e-5b46f4112e88" providerId="ADAL" clId="{A0908E99-901A-4E8A-94B3-10421083CDB4}" dt="2020-06-08T18:09:31.218" v="163" actId="26606"/>
          <ac:spMkLst>
            <pc:docMk/>
            <pc:sldMk cId="2686993484" sldId="264"/>
            <ac:spMk id="2" creationId="{A3C3F9B7-9553-49BD-83E2-A7A689A8D135}"/>
          </ac:spMkLst>
        </pc:spChg>
        <pc:spChg chg="mod">
          <ac:chgData name="Martin Fromwald" userId="5b66eb9f-af91-4d85-a44e-5b46f4112e88" providerId="ADAL" clId="{A0908E99-901A-4E8A-94B3-10421083CDB4}" dt="2020-06-10T09:21:57.871" v="217" actId="404"/>
          <ac:spMkLst>
            <pc:docMk/>
            <pc:sldMk cId="2686993484" sldId="264"/>
            <ac:spMk id="3" creationId="{555A97C9-DD97-425E-976E-545ABB297E95}"/>
          </ac:spMkLst>
        </pc:spChg>
        <pc:spChg chg="add">
          <ac:chgData name="Martin Fromwald" userId="5b66eb9f-af91-4d85-a44e-5b46f4112e88" providerId="ADAL" clId="{A0908E99-901A-4E8A-94B3-10421083CDB4}" dt="2020-06-08T18:09:31.218" v="163" actId="26606"/>
          <ac:spMkLst>
            <pc:docMk/>
            <pc:sldMk cId="2686993484" sldId="264"/>
            <ac:spMk id="10" creationId="{9228552E-C8B1-4A80-8448-0787CE0FC704}"/>
          </ac:spMkLst>
        </pc:spChg>
        <pc:picChg chg="add mod ord">
          <ac:chgData name="Martin Fromwald" userId="5b66eb9f-af91-4d85-a44e-5b46f4112e88" providerId="ADAL" clId="{A0908E99-901A-4E8A-94B3-10421083CDB4}" dt="2020-06-08T18:09:31.218" v="163" actId="26606"/>
          <ac:picMkLst>
            <pc:docMk/>
            <pc:sldMk cId="2686993484" sldId="264"/>
            <ac:picMk id="5" creationId="{9DDF18D7-7A99-465B-A49D-E9222149F668}"/>
          </ac:picMkLst>
        </pc:picChg>
      </pc:sldChg>
      <pc:sldChg chg="modSp add">
        <pc:chgData name="Martin Fromwald" userId="5b66eb9f-af91-4d85-a44e-5b46f4112e88" providerId="ADAL" clId="{A0908E99-901A-4E8A-94B3-10421083CDB4}" dt="2020-06-08T18:09:50.202" v="187" actId="20577"/>
        <pc:sldMkLst>
          <pc:docMk/>
          <pc:sldMk cId="455682492" sldId="265"/>
        </pc:sldMkLst>
        <pc:spChg chg="mod">
          <ac:chgData name="Martin Fromwald" userId="5b66eb9f-af91-4d85-a44e-5b46f4112e88" providerId="ADAL" clId="{A0908E99-901A-4E8A-94B3-10421083CDB4}" dt="2020-06-08T18:09:37.765" v="174" actId="20577"/>
          <ac:spMkLst>
            <pc:docMk/>
            <pc:sldMk cId="455682492" sldId="265"/>
            <ac:spMk id="2" creationId="{B3377993-D7A5-419D-BD43-1F102CAB03C6}"/>
          </ac:spMkLst>
        </pc:spChg>
        <pc:spChg chg="mod">
          <ac:chgData name="Martin Fromwald" userId="5b66eb9f-af91-4d85-a44e-5b46f4112e88" providerId="ADAL" clId="{A0908E99-901A-4E8A-94B3-10421083CDB4}" dt="2020-06-08T18:09:50.202" v="187" actId="20577"/>
          <ac:spMkLst>
            <pc:docMk/>
            <pc:sldMk cId="455682492" sldId="265"/>
            <ac:spMk id="3" creationId="{08949591-BF72-462E-B44C-72A63CFA9E36}"/>
          </ac:spMkLst>
        </pc:spChg>
      </pc:sldChg>
    </pc:docChg>
  </pc:docChgLst>
  <pc:docChgLst>
    <pc:chgData name="Martin Fromwald" userId="5b66eb9f-af91-4d85-a44e-5b46f4112e88" providerId="ADAL" clId="{7AC18A21-6F80-47BA-9877-BA9BB4F5D27B}"/>
    <pc:docChg chg="undo custSel mod addSld delSld modSld sldOrd">
      <pc:chgData name="Martin Fromwald" userId="5b66eb9f-af91-4d85-a44e-5b46f4112e88" providerId="ADAL" clId="{7AC18A21-6F80-47BA-9877-BA9BB4F5D27B}" dt="2020-06-21T20:09:57.224" v="1292" actId="27636"/>
      <pc:docMkLst>
        <pc:docMk/>
      </pc:docMkLst>
      <pc:sldChg chg="addSp delSp modSp mod setBg setClrOvrMap">
        <pc:chgData name="Martin Fromwald" userId="5b66eb9f-af91-4d85-a44e-5b46f4112e88" providerId="ADAL" clId="{7AC18A21-6F80-47BA-9877-BA9BB4F5D27B}" dt="2020-06-21T20:09:20.531" v="1290" actId="403"/>
        <pc:sldMkLst>
          <pc:docMk/>
          <pc:sldMk cId="2519849542" sldId="257"/>
        </pc:sldMkLst>
        <pc:spChg chg="mod">
          <ac:chgData name="Martin Fromwald" userId="5b66eb9f-af91-4d85-a44e-5b46f4112e88" providerId="ADAL" clId="{7AC18A21-6F80-47BA-9877-BA9BB4F5D27B}" dt="2020-06-21T20:04:26.238" v="1253" actId="26606"/>
          <ac:spMkLst>
            <pc:docMk/>
            <pc:sldMk cId="2519849542" sldId="257"/>
            <ac:spMk id="2" creationId="{8602DD4B-86D8-4B23-A036-606720134126}"/>
          </ac:spMkLst>
        </pc:spChg>
        <pc:spChg chg="add del mod">
          <ac:chgData name="Martin Fromwald" userId="5b66eb9f-af91-4d85-a44e-5b46f4112e88" providerId="ADAL" clId="{7AC18A21-6F80-47BA-9877-BA9BB4F5D27B}" dt="2020-06-21T20:09:20.531" v="1290" actId="403"/>
          <ac:spMkLst>
            <pc:docMk/>
            <pc:sldMk cId="2519849542" sldId="257"/>
            <ac:spMk id="3" creationId="{EC915C0C-63CE-4BC4-AA97-96774CA522BA}"/>
          </ac:spMkLst>
        </pc:spChg>
        <pc:spChg chg="add del mod">
          <ac:chgData name="Martin Fromwald" userId="5b66eb9f-af91-4d85-a44e-5b46f4112e88" providerId="ADAL" clId="{7AC18A21-6F80-47BA-9877-BA9BB4F5D27B}" dt="2020-06-20T16:27:39.519" v="159" actId="478"/>
          <ac:spMkLst>
            <pc:docMk/>
            <pc:sldMk cId="2519849542" sldId="257"/>
            <ac:spMk id="6" creationId="{BE23DA0E-9829-4956-A328-E161B755C7DE}"/>
          </ac:spMkLst>
        </pc:spChg>
        <pc:spChg chg="del">
          <ac:chgData name="Martin Fromwald" userId="5b66eb9f-af91-4d85-a44e-5b46f4112e88" providerId="ADAL" clId="{7AC18A21-6F80-47BA-9877-BA9BB4F5D27B}" dt="2020-06-20T16:31:29.482" v="200" actId="26606"/>
          <ac:spMkLst>
            <pc:docMk/>
            <pc:sldMk cId="2519849542" sldId="257"/>
            <ac:spMk id="16" creationId="{7A5F0580-5EE9-419F-96EE-B6529EF6E7D0}"/>
          </ac:spMkLst>
        </pc:spChg>
        <pc:spChg chg="del">
          <ac:chgData name="Martin Fromwald" userId="5b66eb9f-af91-4d85-a44e-5b46f4112e88" providerId="ADAL" clId="{7AC18A21-6F80-47BA-9877-BA9BB4F5D27B}" dt="2020-06-20T16:31:29.482" v="200" actId="26606"/>
          <ac:spMkLst>
            <pc:docMk/>
            <pc:sldMk cId="2519849542" sldId="257"/>
            <ac:spMk id="17" creationId="{9AA72BD9-2C5A-4EDC-931F-5AA08EACA0F3}"/>
          </ac:spMkLst>
        </pc:spChg>
        <pc:spChg chg="del">
          <ac:chgData name="Martin Fromwald" userId="5b66eb9f-af91-4d85-a44e-5b46f4112e88" providerId="ADAL" clId="{7AC18A21-6F80-47BA-9877-BA9BB4F5D27B}" dt="2020-06-20T16:31:29.482" v="200" actId="26606"/>
          <ac:spMkLst>
            <pc:docMk/>
            <pc:sldMk cId="2519849542" sldId="257"/>
            <ac:spMk id="18" creationId="{DD3981AC-7B61-4947-BCF3-F7AA7FA385B9}"/>
          </ac:spMkLst>
        </pc:spChg>
        <pc:spChg chg="del">
          <ac:chgData name="Martin Fromwald" userId="5b66eb9f-af91-4d85-a44e-5b46f4112e88" providerId="ADAL" clId="{7AC18A21-6F80-47BA-9877-BA9BB4F5D27B}" dt="2020-06-20T16:31:29.482" v="200" actId="26606"/>
          <ac:spMkLst>
            <pc:docMk/>
            <pc:sldMk cId="2519849542" sldId="257"/>
            <ac:spMk id="19" creationId="{55D4142C-5077-457F-A6AD-3FECFDB39685}"/>
          </ac:spMkLst>
        </pc:spChg>
        <pc:spChg chg="add del">
          <ac:chgData name="Martin Fromwald" userId="5b66eb9f-af91-4d85-a44e-5b46f4112e88" providerId="ADAL" clId="{7AC18A21-6F80-47BA-9877-BA9BB4F5D27B}" dt="2020-06-21T20:04:26.238" v="1253" actId="26606"/>
          <ac:spMkLst>
            <pc:docMk/>
            <pc:sldMk cId="2519849542" sldId="257"/>
            <ac:spMk id="24" creationId="{37FEB674-D811-4FFE-A878-29D0C0ED18D4}"/>
          </ac:spMkLst>
        </pc:spChg>
        <pc:spChg chg="add del">
          <ac:chgData name="Martin Fromwald" userId="5b66eb9f-af91-4d85-a44e-5b46f4112e88" providerId="ADAL" clId="{7AC18A21-6F80-47BA-9877-BA9BB4F5D27B}" dt="2020-06-21T20:04:25.325" v="1250" actId="26606"/>
          <ac:spMkLst>
            <pc:docMk/>
            <pc:sldMk cId="2519849542" sldId="257"/>
            <ac:spMk id="29" creationId="{557ADA24-F07F-4AF3-A108-8B0538C1BB87}"/>
          </ac:spMkLst>
        </pc:spChg>
        <pc:spChg chg="add del">
          <ac:chgData name="Martin Fromwald" userId="5b66eb9f-af91-4d85-a44e-5b46f4112e88" providerId="ADAL" clId="{7AC18A21-6F80-47BA-9877-BA9BB4F5D27B}" dt="2020-06-21T20:04:26.210" v="1252" actId="26606"/>
          <ac:spMkLst>
            <pc:docMk/>
            <pc:sldMk cId="2519849542" sldId="257"/>
            <ac:spMk id="31" creationId="{94981E3D-0876-46C5-845F-8D4FD1E43541}"/>
          </ac:spMkLst>
        </pc:spChg>
        <pc:spChg chg="add del">
          <ac:chgData name="Martin Fromwald" userId="5b66eb9f-af91-4d85-a44e-5b46f4112e88" providerId="ADAL" clId="{7AC18A21-6F80-47BA-9877-BA9BB4F5D27B}" dt="2020-06-21T20:04:26.210" v="1252" actId="26606"/>
          <ac:spMkLst>
            <pc:docMk/>
            <pc:sldMk cId="2519849542" sldId="257"/>
            <ac:spMk id="32" creationId="{8525B3F1-8484-439C-8EF3-FD4A3DDC27EB}"/>
          </ac:spMkLst>
        </pc:spChg>
        <pc:spChg chg="add">
          <ac:chgData name="Martin Fromwald" userId="5b66eb9f-af91-4d85-a44e-5b46f4112e88" providerId="ADAL" clId="{7AC18A21-6F80-47BA-9877-BA9BB4F5D27B}" dt="2020-06-21T20:04:26.238" v="1253" actId="26606"/>
          <ac:spMkLst>
            <pc:docMk/>
            <pc:sldMk cId="2519849542" sldId="257"/>
            <ac:spMk id="34" creationId="{557ADA24-F07F-4AF3-A108-8B0538C1BB87}"/>
          </ac:spMkLst>
        </pc:spChg>
        <pc:picChg chg="del mod">
          <ac:chgData name="Martin Fromwald" userId="5b66eb9f-af91-4d85-a44e-5b46f4112e88" providerId="ADAL" clId="{7AC18A21-6F80-47BA-9877-BA9BB4F5D27B}" dt="2020-06-21T20:03:45.192" v="1245" actId="478"/>
          <ac:picMkLst>
            <pc:docMk/>
            <pc:sldMk cId="2519849542" sldId="257"/>
            <ac:picMk id="5" creationId="{7435AEBA-46D4-4616-ACC4-CF1F8414DF87}"/>
          </ac:picMkLst>
        </pc:picChg>
        <pc:picChg chg="add mod ord">
          <ac:chgData name="Martin Fromwald" userId="5b66eb9f-af91-4d85-a44e-5b46f4112e88" providerId="ADAL" clId="{7AC18A21-6F80-47BA-9877-BA9BB4F5D27B}" dt="2020-06-21T20:04:26.238" v="1253" actId="26606"/>
          <ac:picMkLst>
            <pc:docMk/>
            <pc:sldMk cId="2519849542" sldId="257"/>
            <ac:picMk id="6" creationId="{E06D434F-0DB7-4710-B50A-D87A14386C1C}"/>
          </ac:picMkLst>
        </pc:picChg>
        <pc:picChg chg="add mod ord">
          <ac:chgData name="Martin Fromwald" userId="5b66eb9f-af91-4d85-a44e-5b46f4112e88" providerId="ADAL" clId="{7AC18A21-6F80-47BA-9877-BA9BB4F5D27B}" dt="2020-06-21T20:04:42.083" v="1257" actId="962"/>
          <ac:picMkLst>
            <pc:docMk/>
            <pc:sldMk cId="2519849542" sldId="257"/>
            <ac:picMk id="7" creationId="{E6F6EC8D-0ECB-49B4-8584-4C3116005D4B}"/>
          </ac:picMkLst>
        </pc:picChg>
      </pc:sldChg>
      <pc:sldChg chg="addSp delSp modSp mod setBg">
        <pc:chgData name="Martin Fromwald" userId="5b66eb9f-af91-4d85-a44e-5b46f4112e88" providerId="ADAL" clId="{7AC18A21-6F80-47BA-9877-BA9BB4F5D27B}" dt="2020-06-21T20:06:56.538" v="1273" actId="2710"/>
        <pc:sldMkLst>
          <pc:docMk/>
          <pc:sldMk cId="976530176" sldId="258"/>
        </pc:sldMkLst>
        <pc:spChg chg="mod">
          <ac:chgData name="Martin Fromwald" userId="5b66eb9f-af91-4d85-a44e-5b46f4112e88" providerId="ADAL" clId="{7AC18A21-6F80-47BA-9877-BA9BB4F5D27B}" dt="2020-06-20T16:39:18.995" v="264" actId="26606"/>
          <ac:spMkLst>
            <pc:docMk/>
            <pc:sldMk cId="976530176" sldId="258"/>
            <ac:spMk id="2" creationId="{A70BA30C-7789-4C5F-9C65-8475293C38FE}"/>
          </ac:spMkLst>
        </pc:spChg>
        <pc:spChg chg="add del mod">
          <ac:chgData name="Martin Fromwald" userId="5b66eb9f-af91-4d85-a44e-5b46f4112e88" providerId="ADAL" clId="{7AC18A21-6F80-47BA-9877-BA9BB4F5D27B}" dt="2020-06-21T20:06:56.538" v="1273" actId="2710"/>
          <ac:spMkLst>
            <pc:docMk/>
            <pc:sldMk cId="976530176" sldId="258"/>
            <ac:spMk id="3" creationId="{ACC883B9-33F1-4213-A737-C10D70D1F197}"/>
          </ac:spMkLst>
        </pc:spChg>
        <pc:spChg chg="add del mod">
          <ac:chgData name="Martin Fromwald" userId="5b66eb9f-af91-4d85-a44e-5b46f4112e88" providerId="ADAL" clId="{7AC18A21-6F80-47BA-9877-BA9BB4F5D27B}" dt="2020-06-20T16:37:57.457" v="224" actId="931"/>
          <ac:spMkLst>
            <pc:docMk/>
            <pc:sldMk cId="976530176" sldId="258"/>
            <ac:spMk id="7" creationId="{C18EBDB0-ECBB-457E-A906-FCAE1147C554}"/>
          </ac:spMkLst>
        </pc:spChg>
        <pc:spChg chg="add del">
          <ac:chgData name="Martin Fromwald" userId="5b66eb9f-af91-4d85-a44e-5b46f4112e88" providerId="ADAL" clId="{7AC18A21-6F80-47BA-9877-BA9BB4F5D27B}" dt="2020-06-20T16:39:18.995" v="264" actId="26606"/>
          <ac:spMkLst>
            <pc:docMk/>
            <pc:sldMk cId="976530176" sldId="258"/>
            <ac:spMk id="10" creationId="{7C432AFE-B3D2-4BFF-BF8F-96C27AFF1AC7}"/>
          </ac:spMkLst>
        </pc:spChg>
        <pc:spChg chg="add del mod">
          <ac:chgData name="Martin Fromwald" userId="5b66eb9f-af91-4d85-a44e-5b46f4112e88" providerId="ADAL" clId="{7AC18A21-6F80-47BA-9877-BA9BB4F5D27B}" dt="2020-06-20T16:38:16.902" v="229" actId="931"/>
          <ac:spMkLst>
            <pc:docMk/>
            <pc:sldMk cId="976530176" sldId="258"/>
            <ac:spMk id="11" creationId="{22A12DE1-C446-4D1D-A065-303B9BC5DE22}"/>
          </ac:spMkLst>
        </pc:spChg>
        <pc:spChg chg="add del">
          <ac:chgData name="Martin Fromwald" userId="5b66eb9f-af91-4d85-a44e-5b46f4112e88" providerId="ADAL" clId="{7AC18A21-6F80-47BA-9877-BA9BB4F5D27B}" dt="2020-06-20T16:39:18.995" v="264" actId="26606"/>
          <ac:spMkLst>
            <pc:docMk/>
            <pc:sldMk cId="976530176" sldId="258"/>
            <ac:spMk id="12" creationId="{AF2F604E-43BE-4DC3-B983-E071523364F8}"/>
          </ac:spMkLst>
        </pc:spChg>
        <pc:spChg chg="add del">
          <ac:chgData name="Martin Fromwald" userId="5b66eb9f-af91-4d85-a44e-5b46f4112e88" providerId="ADAL" clId="{7AC18A21-6F80-47BA-9877-BA9BB4F5D27B}" dt="2020-06-20T16:39:18.995" v="264" actId="26606"/>
          <ac:spMkLst>
            <pc:docMk/>
            <pc:sldMk cId="976530176" sldId="258"/>
            <ac:spMk id="14" creationId="{08C9B587-E65E-4B52-B37C-ABEBB6E87928}"/>
          </ac:spMkLst>
        </pc:spChg>
        <pc:spChg chg="add mod">
          <ac:chgData name="Martin Fromwald" userId="5b66eb9f-af91-4d85-a44e-5b46f4112e88" providerId="ADAL" clId="{7AC18A21-6F80-47BA-9877-BA9BB4F5D27B}" dt="2020-06-20T16:45:20.012" v="478" actId="790"/>
          <ac:spMkLst>
            <pc:docMk/>
            <pc:sldMk cId="976530176" sldId="258"/>
            <ac:spMk id="16" creationId="{A627837C-E922-4477-BFBA-1B147B6DAFB0}"/>
          </ac:spMkLst>
        </pc:spChg>
        <pc:spChg chg="add">
          <ac:chgData name="Martin Fromwald" userId="5b66eb9f-af91-4d85-a44e-5b46f4112e88" providerId="ADAL" clId="{7AC18A21-6F80-47BA-9877-BA9BB4F5D27B}" dt="2020-06-20T16:39:18.995" v="264" actId="26606"/>
          <ac:spMkLst>
            <pc:docMk/>
            <pc:sldMk cId="976530176" sldId="258"/>
            <ac:spMk id="18" creationId="{37FEB674-D811-4FFE-A878-29D0C0ED18D4}"/>
          </ac:spMkLst>
        </pc:spChg>
        <pc:picChg chg="add del mod ord">
          <ac:chgData name="Martin Fromwald" userId="5b66eb9f-af91-4d85-a44e-5b46f4112e88" providerId="ADAL" clId="{7AC18A21-6F80-47BA-9877-BA9BB4F5D27B}" dt="2020-06-21T20:05:25.521" v="1260" actId="14826"/>
          <ac:picMkLst>
            <pc:docMk/>
            <pc:sldMk cId="976530176" sldId="258"/>
            <ac:picMk id="5" creationId="{E8693EEE-6C5F-4E9C-BAD8-7824A66A4345}"/>
          </ac:picMkLst>
        </pc:picChg>
        <pc:picChg chg="add del mod">
          <ac:chgData name="Martin Fromwald" userId="5b66eb9f-af91-4d85-a44e-5b46f4112e88" providerId="ADAL" clId="{7AC18A21-6F80-47BA-9877-BA9BB4F5D27B}" dt="2020-06-20T16:37:57.457" v="224" actId="931"/>
          <ac:picMkLst>
            <pc:docMk/>
            <pc:sldMk cId="976530176" sldId="258"/>
            <ac:picMk id="6" creationId="{6B783EB6-F268-4828-A436-968F9669803B}"/>
          </ac:picMkLst>
        </pc:picChg>
        <pc:picChg chg="add del mod">
          <ac:chgData name="Martin Fromwald" userId="5b66eb9f-af91-4d85-a44e-5b46f4112e88" providerId="ADAL" clId="{7AC18A21-6F80-47BA-9877-BA9BB4F5D27B}" dt="2020-06-20T16:38:16.902" v="229" actId="931"/>
          <ac:picMkLst>
            <pc:docMk/>
            <pc:sldMk cId="976530176" sldId="258"/>
            <ac:picMk id="9" creationId="{887CA00C-7A38-49F3-9A16-D17C9CE2B3EF}"/>
          </ac:picMkLst>
        </pc:picChg>
        <pc:picChg chg="add mod ord">
          <ac:chgData name="Martin Fromwald" userId="5b66eb9f-af91-4d85-a44e-5b46f4112e88" providerId="ADAL" clId="{7AC18A21-6F80-47BA-9877-BA9BB4F5D27B}" dt="2020-06-20T16:39:18.995" v="264" actId="26606"/>
          <ac:picMkLst>
            <pc:docMk/>
            <pc:sldMk cId="976530176" sldId="258"/>
            <ac:picMk id="15" creationId="{D8C452EB-71FB-46A1-8A49-35199B9D6915}"/>
          </ac:picMkLst>
        </pc:picChg>
        <pc:cxnChg chg="add del">
          <ac:chgData name="Martin Fromwald" userId="5b66eb9f-af91-4d85-a44e-5b46f4112e88" providerId="ADAL" clId="{7AC18A21-6F80-47BA-9877-BA9BB4F5D27B}" dt="2020-06-20T16:37:56.638" v="222" actId="26606"/>
          <ac:cxnSpMkLst>
            <pc:docMk/>
            <pc:sldMk cId="976530176" sldId="258"/>
            <ac:cxnSpMk id="19" creationId="{EBAD6A72-88E8-42F7-88B9-CAF744536BE4}"/>
          </ac:cxnSpMkLst>
        </pc:cxnChg>
        <pc:cxnChg chg="add del">
          <ac:chgData name="Martin Fromwald" userId="5b66eb9f-af91-4d85-a44e-5b46f4112e88" providerId="ADAL" clId="{7AC18A21-6F80-47BA-9877-BA9BB4F5D27B}" dt="2020-06-20T16:37:56.638" v="222" actId="26606"/>
          <ac:cxnSpMkLst>
            <pc:docMk/>
            <pc:sldMk cId="976530176" sldId="258"/>
            <ac:cxnSpMk id="21" creationId="{C800968E-0A99-46C4-A9B2-6A63AC66F4B0}"/>
          </ac:cxnSpMkLst>
        </pc:cxnChg>
      </pc:sldChg>
      <pc:sldChg chg="addSp delSp modSp mod setClrOvrMap">
        <pc:chgData name="Martin Fromwald" userId="5b66eb9f-af91-4d85-a44e-5b46f4112e88" providerId="ADAL" clId="{7AC18A21-6F80-47BA-9877-BA9BB4F5D27B}" dt="2020-06-21T20:06:51.310" v="1272" actId="2710"/>
        <pc:sldMkLst>
          <pc:docMk/>
          <pc:sldMk cId="791711816" sldId="259"/>
        </pc:sldMkLst>
        <pc:spChg chg="mod">
          <ac:chgData name="Martin Fromwald" userId="5b66eb9f-af91-4d85-a44e-5b46f4112e88" providerId="ADAL" clId="{7AC18A21-6F80-47BA-9877-BA9BB4F5D27B}" dt="2020-06-21T20:05:53.287" v="1262" actId="26606"/>
          <ac:spMkLst>
            <pc:docMk/>
            <pc:sldMk cId="791711816" sldId="259"/>
            <ac:spMk id="2" creationId="{75C596C6-E687-44BC-9929-68AFB40CB6E2}"/>
          </ac:spMkLst>
        </pc:spChg>
        <pc:spChg chg="mod">
          <ac:chgData name="Martin Fromwald" userId="5b66eb9f-af91-4d85-a44e-5b46f4112e88" providerId="ADAL" clId="{7AC18A21-6F80-47BA-9877-BA9BB4F5D27B}" dt="2020-06-21T20:06:51.310" v="1272" actId="2710"/>
          <ac:spMkLst>
            <pc:docMk/>
            <pc:sldMk cId="791711816" sldId="259"/>
            <ac:spMk id="3" creationId="{F075711E-968B-4D2C-9B1B-289401AADB4D}"/>
          </ac:spMkLst>
        </pc:spChg>
        <pc:spChg chg="add mod">
          <ac:chgData name="Martin Fromwald" userId="5b66eb9f-af91-4d85-a44e-5b46f4112e88" providerId="ADAL" clId="{7AC18A21-6F80-47BA-9877-BA9BB4F5D27B}" dt="2020-06-21T20:05:53.287" v="1262" actId="26606"/>
          <ac:spMkLst>
            <pc:docMk/>
            <pc:sldMk cId="791711816" sldId="259"/>
            <ac:spMk id="7" creationId="{4A822BD7-F265-4B3A-82AA-A58E566FAD11}"/>
          </ac:spMkLst>
        </pc:spChg>
        <pc:spChg chg="del">
          <ac:chgData name="Martin Fromwald" userId="5b66eb9f-af91-4d85-a44e-5b46f4112e88" providerId="ADAL" clId="{7AC18A21-6F80-47BA-9877-BA9BB4F5D27B}" dt="2020-06-20T16:52:31.178" v="678" actId="26606"/>
          <ac:spMkLst>
            <pc:docMk/>
            <pc:sldMk cId="791711816" sldId="259"/>
            <ac:spMk id="10" creationId="{7C432AFE-B3D2-4BFF-BF8F-96C27AFF1AC7}"/>
          </ac:spMkLst>
        </pc:spChg>
        <pc:spChg chg="del">
          <ac:chgData name="Martin Fromwald" userId="5b66eb9f-af91-4d85-a44e-5b46f4112e88" providerId="ADAL" clId="{7AC18A21-6F80-47BA-9877-BA9BB4F5D27B}" dt="2020-06-20T16:52:31.178" v="678" actId="26606"/>
          <ac:spMkLst>
            <pc:docMk/>
            <pc:sldMk cId="791711816" sldId="259"/>
            <ac:spMk id="12" creationId="{AF2F604E-43BE-4DC3-B983-E071523364F8}"/>
          </ac:spMkLst>
        </pc:spChg>
        <pc:spChg chg="del">
          <ac:chgData name="Martin Fromwald" userId="5b66eb9f-af91-4d85-a44e-5b46f4112e88" providerId="ADAL" clId="{7AC18A21-6F80-47BA-9877-BA9BB4F5D27B}" dt="2020-06-20T16:52:31.178" v="678" actId="26606"/>
          <ac:spMkLst>
            <pc:docMk/>
            <pc:sldMk cId="791711816" sldId="259"/>
            <ac:spMk id="14" creationId="{08C9B587-E65E-4B52-B37C-ABEBB6E87928}"/>
          </ac:spMkLst>
        </pc:spChg>
        <pc:spChg chg="add del">
          <ac:chgData name="Martin Fromwald" userId="5b66eb9f-af91-4d85-a44e-5b46f4112e88" providerId="ADAL" clId="{7AC18A21-6F80-47BA-9877-BA9BB4F5D27B}" dt="2020-06-21T20:05:53.287" v="1262" actId="26606"/>
          <ac:spMkLst>
            <pc:docMk/>
            <pc:sldMk cId="791711816" sldId="259"/>
            <ac:spMk id="19" creationId="{EF9B8DF2-C3F5-49A2-94D2-F7B65A0F1F15}"/>
          </ac:spMkLst>
        </pc:spChg>
        <pc:spChg chg="add">
          <ac:chgData name="Martin Fromwald" userId="5b66eb9f-af91-4d85-a44e-5b46f4112e88" providerId="ADAL" clId="{7AC18A21-6F80-47BA-9877-BA9BB4F5D27B}" dt="2020-06-21T20:05:53.287" v="1262" actId="26606"/>
          <ac:spMkLst>
            <pc:docMk/>
            <pc:sldMk cId="791711816" sldId="259"/>
            <ac:spMk id="24" creationId="{89AC137A-F7D0-43CC-A46F-113F475E4806}"/>
          </ac:spMkLst>
        </pc:spChg>
        <pc:picChg chg="mod">
          <ac:chgData name="Martin Fromwald" userId="5b66eb9f-af91-4d85-a44e-5b46f4112e88" providerId="ADAL" clId="{7AC18A21-6F80-47BA-9877-BA9BB4F5D27B}" dt="2020-06-21T20:05:53.287" v="1262" actId="26606"/>
          <ac:picMkLst>
            <pc:docMk/>
            <pc:sldMk cId="791711816" sldId="259"/>
            <ac:picMk id="5" creationId="{027C80DC-B121-4E09-8113-666D1E7423A6}"/>
          </ac:picMkLst>
        </pc:picChg>
        <pc:picChg chg="add mod">
          <ac:chgData name="Martin Fromwald" userId="5b66eb9f-af91-4d85-a44e-5b46f4112e88" providerId="ADAL" clId="{7AC18A21-6F80-47BA-9877-BA9BB4F5D27B}" dt="2020-06-21T20:05:53.287" v="1262" actId="26606"/>
          <ac:picMkLst>
            <pc:docMk/>
            <pc:sldMk cId="791711816" sldId="259"/>
            <ac:picMk id="6" creationId="{B7CB82FE-C5B2-4183-878F-6C7B58EE7457}"/>
          </ac:picMkLst>
        </pc:picChg>
      </pc:sldChg>
      <pc:sldChg chg="addSp delSp modSp mod setBg setClrOvrMap">
        <pc:chgData name="Martin Fromwald" userId="5b66eb9f-af91-4d85-a44e-5b46f4112e88" providerId="ADAL" clId="{7AC18A21-6F80-47BA-9877-BA9BB4F5D27B}" dt="2020-06-21T20:06:50.162" v="1270" actId="27614"/>
        <pc:sldMkLst>
          <pc:docMk/>
          <pc:sldMk cId="223160125" sldId="260"/>
        </pc:sldMkLst>
        <pc:spChg chg="mod">
          <ac:chgData name="Martin Fromwald" userId="5b66eb9f-af91-4d85-a44e-5b46f4112e88" providerId="ADAL" clId="{7AC18A21-6F80-47BA-9877-BA9BB4F5D27B}" dt="2020-06-21T20:06:34.999" v="1267" actId="26606"/>
          <ac:spMkLst>
            <pc:docMk/>
            <pc:sldMk cId="223160125" sldId="260"/>
            <ac:spMk id="2" creationId="{2AB9BE8F-EE30-4B9C-88DC-10EE4906875B}"/>
          </ac:spMkLst>
        </pc:spChg>
        <pc:spChg chg="mod ord">
          <ac:chgData name="Martin Fromwald" userId="5b66eb9f-af91-4d85-a44e-5b46f4112e88" providerId="ADAL" clId="{7AC18A21-6F80-47BA-9877-BA9BB4F5D27B}" dt="2020-06-21T20:06:43.248" v="1269" actId="2710"/>
          <ac:spMkLst>
            <pc:docMk/>
            <pc:sldMk cId="223160125" sldId="260"/>
            <ac:spMk id="3" creationId="{C2D4C63F-C87D-43B6-A032-F389EAC4AF6A}"/>
          </ac:spMkLst>
        </pc:spChg>
        <pc:spChg chg="add mod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4" creationId="{0091AF00-7E1E-4949-B846-F88B9555E17A}"/>
          </ac:spMkLst>
        </pc:spChg>
        <pc:spChg chg="add del mod">
          <ac:chgData name="Martin Fromwald" userId="5b66eb9f-af91-4d85-a44e-5b46f4112e88" providerId="ADAL" clId="{7AC18A21-6F80-47BA-9877-BA9BB4F5D27B}" dt="2020-06-20T16:55:53.653" v="791" actId="931"/>
          <ac:spMkLst>
            <pc:docMk/>
            <pc:sldMk cId="223160125" sldId="260"/>
            <ac:spMk id="7" creationId="{25C9A486-DF3D-4390-8814-1C9A765CEE7E}"/>
          </ac:spMkLst>
        </pc:spChg>
        <pc:spChg chg="add del mod">
          <ac:chgData name="Martin Fromwald" userId="5b66eb9f-af91-4d85-a44e-5b46f4112e88" providerId="ADAL" clId="{7AC18A21-6F80-47BA-9877-BA9BB4F5D27B}" dt="2020-06-20T16:55:52.335" v="789" actId="931"/>
          <ac:spMkLst>
            <pc:docMk/>
            <pc:sldMk cId="223160125" sldId="260"/>
            <ac:spMk id="10" creationId="{C1E41313-B2A4-41C3-9096-DFAE759B40AE}"/>
          </ac:spMkLst>
        </pc:spChg>
        <pc:spChg chg="add del">
          <ac:chgData name="Martin Fromwald" userId="5b66eb9f-af91-4d85-a44e-5b46f4112e88" providerId="ADAL" clId="{7AC18A21-6F80-47BA-9877-BA9BB4F5D27B}" dt="2020-06-20T16:56:11.921" v="793" actId="26606"/>
          <ac:spMkLst>
            <pc:docMk/>
            <pc:sldMk cId="223160125" sldId="260"/>
            <ac:spMk id="11" creationId="{7C432AFE-B3D2-4BFF-BF8F-96C27AFF1AC7}"/>
          </ac:spMkLst>
        </pc:spChg>
        <pc:spChg chg="add del">
          <ac:chgData name="Martin Fromwald" userId="5b66eb9f-af91-4d85-a44e-5b46f4112e88" providerId="ADAL" clId="{7AC18A21-6F80-47BA-9877-BA9BB4F5D27B}" dt="2020-06-20T16:56:11.921" v="793" actId="26606"/>
          <ac:spMkLst>
            <pc:docMk/>
            <pc:sldMk cId="223160125" sldId="260"/>
            <ac:spMk id="13" creationId="{AF2F604E-43BE-4DC3-B983-E071523364F8}"/>
          </ac:spMkLst>
        </pc:spChg>
        <pc:spChg chg="add del">
          <ac:chgData name="Martin Fromwald" userId="5b66eb9f-af91-4d85-a44e-5b46f4112e88" providerId="ADAL" clId="{7AC18A21-6F80-47BA-9877-BA9BB4F5D27B}" dt="2020-06-20T16:56:11.921" v="793" actId="26606"/>
          <ac:spMkLst>
            <pc:docMk/>
            <pc:sldMk cId="223160125" sldId="260"/>
            <ac:spMk id="15" creationId="{08C9B587-E65E-4B52-B37C-ABEBB6E87928}"/>
          </ac:spMkLst>
        </pc:spChg>
        <pc:spChg chg="add mod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16" creationId="{9AA2AF9C-6256-447E-8F06-4C30A659ACAE}"/>
          </ac:spMkLst>
        </pc:spChg>
        <pc:spChg chg="add del">
          <ac:chgData name="Martin Fromwald" userId="5b66eb9f-af91-4d85-a44e-5b46f4112e88" providerId="ADAL" clId="{7AC18A21-6F80-47BA-9877-BA9BB4F5D27B}" dt="2020-06-20T16:55:50.948" v="788" actId="26606"/>
          <ac:spMkLst>
            <pc:docMk/>
            <pc:sldMk cId="223160125" sldId="260"/>
            <ac:spMk id="17" creationId="{33CD251C-A887-4D2F-925B-FC097198538B}"/>
          </ac:spMkLst>
        </pc:spChg>
        <pc:spChg chg="add del">
          <ac:chgData name="Martin Fromwald" userId="5b66eb9f-af91-4d85-a44e-5b46f4112e88" providerId="ADAL" clId="{7AC18A21-6F80-47BA-9877-BA9BB4F5D27B}" dt="2020-06-20T16:55:50.948" v="788" actId="26606"/>
          <ac:spMkLst>
            <pc:docMk/>
            <pc:sldMk cId="223160125" sldId="260"/>
            <ac:spMk id="18" creationId="{DD3305BC-13F0-45F7-AA78-FEB3A127E87A}"/>
          </ac:spMkLst>
        </pc:spChg>
        <pc:spChg chg="add del">
          <ac:chgData name="Martin Fromwald" userId="5b66eb9f-af91-4d85-a44e-5b46f4112e88" providerId="ADAL" clId="{7AC18A21-6F80-47BA-9877-BA9BB4F5D27B}" dt="2020-06-20T16:55:50.948" v="788" actId="26606"/>
          <ac:spMkLst>
            <pc:docMk/>
            <pc:sldMk cId="223160125" sldId="260"/>
            <ac:spMk id="19" creationId="{BCF50161-64EB-4533-A767-15C4715BF7B6}"/>
          </ac:spMkLst>
        </pc:spChg>
        <pc:spChg chg="add del">
          <ac:chgData name="Martin Fromwald" userId="5b66eb9f-af91-4d85-a44e-5b46f4112e88" providerId="ADAL" clId="{7AC18A21-6F80-47BA-9877-BA9BB4F5D27B}" dt="2020-06-20T16:55:19.475" v="783" actId="26606"/>
          <ac:spMkLst>
            <pc:docMk/>
            <pc:sldMk cId="223160125" sldId="260"/>
            <ac:spMk id="20" creationId="{33CD251C-A887-4D2F-925B-FC097198538B}"/>
          </ac:spMkLst>
        </pc:spChg>
        <pc:spChg chg="add del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21" creationId="{33CD251C-A887-4D2F-925B-FC097198538B}"/>
          </ac:spMkLst>
        </pc:spChg>
        <pc:spChg chg="add del">
          <ac:chgData name="Martin Fromwald" userId="5b66eb9f-af91-4d85-a44e-5b46f4112e88" providerId="ADAL" clId="{7AC18A21-6F80-47BA-9877-BA9BB4F5D27B}" dt="2020-06-20T16:55:19.475" v="783" actId="26606"/>
          <ac:spMkLst>
            <pc:docMk/>
            <pc:sldMk cId="223160125" sldId="260"/>
            <ac:spMk id="22" creationId="{353278EF-7501-46E0-BC6F-CA63EF673906}"/>
          </ac:spMkLst>
        </pc:spChg>
        <pc:spChg chg="add del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23" creationId="{353278EF-7501-46E0-BC6F-CA63EF673906}"/>
          </ac:spMkLst>
        </pc:spChg>
        <pc:spChg chg="add del">
          <ac:chgData name="Martin Fromwald" userId="5b66eb9f-af91-4d85-a44e-5b46f4112e88" providerId="ADAL" clId="{7AC18A21-6F80-47BA-9877-BA9BB4F5D27B}" dt="2020-06-20T16:55:19.475" v="783" actId="26606"/>
          <ac:spMkLst>
            <pc:docMk/>
            <pc:sldMk cId="223160125" sldId="260"/>
            <ac:spMk id="24" creationId="{F5326998-025B-4685-A6F0-C8F498C3B38D}"/>
          </ac:spMkLst>
        </pc:spChg>
        <pc:spChg chg="add del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25" creationId="{F5326998-025B-4685-A6F0-C8F498C3B38D}"/>
          </ac:spMkLst>
        </pc:spChg>
        <pc:spChg chg="add del">
          <ac:chgData name="Martin Fromwald" userId="5b66eb9f-af91-4d85-a44e-5b46f4112e88" providerId="ADAL" clId="{7AC18A21-6F80-47BA-9877-BA9BB4F5D27B}" dt="2020-06-20T16:55:50.948" v="788" actId="26606"/>
          <ac:spMkLst>
            <pc:docMk/>
            <pc:sldMk cId="223160125" sldId="260"/>
            <ac:spMk id="26" creationId="{F5326998-025B-4685-A6F0-C8F498C3B38D}"/>
          </ac:spMkLst>
        </pc:spChg>
        <pc:spChg chg="add del">
          <ac:chgData name="Martin Fromwald" userId="5b66eb9f-af91-4d85-a44e-5b46f4112e88" providerId="ADAL" clId="{7AC18A21-6F80-47BA-9877-BA9BB4F5D27B}" dt="2020-06-21T20:06:33.275" v="1265" actId="26606"/>
          <ac:spMkLst>
            <pc:docMk/>
            <pc:sldMk cId="223160125" sldId="260"/>
            <ac:spMk id="30" creationId="{89AC137A-F7D0-43CC-A46F-113F475E4806}"/>
          </ac:spMkLst>
        </pc:spChg>
        <pc:spChg chg="add del">
          <ac:chgData name="Martin Fromwald" userId="5b66eb9f-af91-4d85-a44e-5b46f4112e88" providerId="ADAL" clId="{7AC18A21-6F80-47BA-9877-BA9BB4F5D27B}" dt="2020-06-21T20:06:34.999" v="1267" actId="26606"/>
          <ac:spMkLst>
            <pc:docMk/>
            <pc:sldMk cId="223160125" sldId="260"/>
            <ac:spMk id="32" creationId="{37FEB674-D811-4FFE-A878-29D0C0ED18D4}"/>
          </ac:spMkLst>
        </pc:spChg>
        <pc:spChg chg="add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34" creationId="{F5326998-025B-4685-A6F0-C8F498C3B38D}"/>
          </ac:spMkLst>
        </pc:spChg>
        <pc:spChg chg="add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35" creationId="{33CD251C-A887-4D2F-925B-FC097198538B}"/>
          </ac:spMkLst>
        </pc:spChg>
        <pc:spChg chg="add">
          <ac:chgData name="Martin Fromwald" userId="5b66eb9f-af91-4d85-a44e-5b46f4112e88" providerId="ADAL" clId="{7AC18A21-6F80-47BA-9877-BA9BB4F5D27B}" dt="2020-06-21T20:06:35.017" v="1268" actId="26606"/>
          <ac:spMkLst>
            <pc:docMk/>
            <pc:sldMk cId="223160125" sldId="260"/>
            <ac:spMk id="36" creationId="{353278EF-7501-46E0-BC6F-CA63EF673906}"/>
          </ac:spMkLst>
        </pc:spChg>
        <pc:picChg chg="add del mod">
          <ac:chgData name="Martin Fromwald" userId="5b66eb9f-af91-4d85-a44e-5b46f4112e88" providerId="ADAL" clId="{7AC18A21-6F80-47BA-9877-BA9BB4F5D27B}" dt="2020-06-20T16:55:53.653" v="791" actId="931"/>
          <ac:picMkLst>
            <pc:docMk/>
            <pc:sldMk cId="223160125" sldId="260"/>
            <ac:picMk id="5" creationId="{F094A4D7-770C-4710-B614-E4313C60739B}"/>
          </ac:picMkLst>
        </pc:picChg>
        <pc:picChg chg="mod">
          <ac:chgData name="Martin Fromwald" userId="5b66eb9f-af91-4d85-a44e-5b46f4112e88" providerId="ADAL" clId="{7AC18A21-6F80-47BA-9877-BA9BB4F5D27B}" dt="2020-06-21T20:06:50.162" v="1270" actId="27614"/>
          <ac:picMkLst>
            <pc:docMk/>
            <pc:sldMk cId="223160125" sldId="260"/>
            <ac:picMk id="6" creationId="{D4AA79E4-80DF-45DB-9CA0-3EB1472DECA5}"/>
          </ac:picMkLst>
        </pc:picChg>
        <pc:picChg chg="add del mod ord">
          <ac:chgData name="Martin Fromwald" userId="5b66eb9f-af91-4d85-a44e-5b46f4112e88" providerId="ADAL" clId="{7AC18A21-6F80-47BA-9877-BA9BB4F5D27B}" dt="2020-06-20T16:55:52.335" v="789" actId="931"/>
          <ac:picMkLst>
            <pc:docMk/>
            <pc:sldMk cId="223160125" sldId="260"/>
            <ac:picMk id="9" creationId="{0DC6A52E-BB63-4B54-8FDB-7B830080624B}"/>
          </ac:picMkLst>
        </pc:picChg>
        <pc:picChg chg="add mod ord">
          <ac:chgData name="Martin Fromwald" userId="5b66eb9f-af91-4d85-a44e-5b46f4112e88" providerId="ADAL" clId="{7AC18A21-6F80-47BA-9877-BA9BB4F5D27B}" dt="2020-06-21T20:06:34.999" v="1267" actId="26606"/>
          <ac:picMkLst>
            <pc:docMk/>
            <pc:sldMk cId="223160125" sldId="260"/>
            <ac:picMk id="14" creationId="{DA5AE9F7-888F-49DB-ADD0-385FC9D2FD36}"/>
          </ac:picMkLst>
        </pc:picChg>
      </pc:sldChg>
      <pc:sldChg chg="addSp delSp modSp mod setClrOvrMap">
        <pc:chgData name="Martin Fromwald" userId="5b66eb9f-af91-4d85-a44e-5b46f4112e88" providerId="ADAL" clId="{7AC18A21-6F80-47BA-9877-BA9BB4F5D27B}" dt="2020-06-21T20:07:51.726" v="1278" actId="2710"/>
        <pc:sldMkLst>
          <pc:docMk/>
          <pc:sldMk cId="72393285" sldId="261"/>
        </pc:sldMkLst>
        <pc:spChg chg="mod">
          <ac:chgData name="Martin Fromwald" userId="5b66eb9f-af91-4d85-a44e-5b46f4112e88" providerId="ADAL" clId="{7AC18A21-6F80-47BA-9877-BA9BB4F5D27B}" dt="2020-06-20T16:58:56.923" v="951" actId="26606"/>
          <ac:spMkLst>
            <pc:docMk/>
            <pc:sldMk cId="72393285" sldId="261"/>
            <ac:spMk id="2" creationId="{A27B16AC-9E84-49DC-B23D-5AE9297BC9FC}"/>
          </ac:spMkLst>
        </pc:spChg>
        <pc:spChg chg="mod">
          <ac:chgData name="Martin Fromwald" userId="5b66eb9f-af91-4d85-a44e-5b46f4112e88" providerId="ADAL" clId="{7AC18A21-6F80-47BA-9877-BA9BB4F5D27B}" dt="2020-06-21T20:07:51.726" v="1278" actId="2710"/>
          <ac:spMkLst>
            <pc:docMk/>
            <pc:sldMk cId="72393285" sldId="261"/>
            <ac:spMk id="3" creationId="{B6E4540D-1EDF-41BA-BCB3-DC25D97EBB8F}"/>
          </ac:spMkLst>
        </pc:spChg>
        <pc:spChg chg="add mod">
          <ac:chgData name="Martin Fromwald" userId="5b66eb9f-af91-4d85-a44e-5b46f4112e88" providerId="ADAL" clId="{7AC18A21-6F80-47BA-9877-BA9BB4F5D27B}" dt="2020-06-20T16:58:56.923" v="951" actId="26606"/>
          <ac:spMkLst>
            <pc:docMk/>
            <pc:sldMk cId="72393285" sldId="261"/>
            <ac:spMk id="7" creationId="{A931B38E-E75B-48A2-8B11-F5A472446C0C}"/>
          </ac:spMkLst>
        </pc:spChg>
        <pc:spChg chg="del">
          <ac:chgData name="Martin Fromwald" userId="5b66eb9f-af91-4d85-a44e-5b46f4112e88" providerId="ADAL" clId="{7AC18A21-6F80-47BA-9877-BA9BB4F5D27B}" dt="2020-06-20T16:58:56.923" v="951" actId="26606"/>
          <ac:spMkLst>
            <pc:docMk/>
            <pc:sldMk cId="72393285" sldId="261"/>
            <ac:spMk id="17" creationId="{9228552E-C8B1-4A80-8448-0787CE0FC704}"/>
          </ac:spMkLst>
        </pc:spChg>
        <pc:spChg chg="add">
          <ac:chgData name="Martin Fromwald" userId="5b66eb9f-af91-4d85-a44e-5b46f4112e88" providerId="ADAL" clId="{7AC18A21-6F80-47BA-9877-BA9BB4F5D27B}" dt="2020-06-20T16:58:56.923" v="951" actId="26606"/>
          <ac:spMkLst>
            <pc:docMk/>
            <pc:sldMk cId="72393285" sldId="261"/>
            <ac:spMk id="22" creationId="{27BDFED6-6E33-4606-AFE2-886ADB1C018E}"/>
          </ac:spMkLst>
        </pc:spChg>
        <pc:spChg chg="add">
          <ac:chgData name="Martin Fromwald" userId="5b66eb9f-af91-4d85-a44e-5b46f4112e88" providerId="ADAL" clId="{7AC18A21-6F80-47BA-9877-BA9BB4F5D27B}" dt="2020-06-20T16:58:56.923" v="951" actId="26606"/>
          <ac:spMkLst>
            <pc:docMk/>
            <pc:sldMk cId="72393285" sldId="261"/>
            <ac:spMk id="24" creationId="{890DEF05-784E-4B61-89E4-04C4ECF4E5A0}"/>
          </ac:spMkLst>
        </pc:spChg>
        <pc:picChg chg="mod">
          <ac:chgData name="Martin Fromwald" userId="5b66eb9f-af91-4d85-a44e-5b46f4112e88" providerId="ADAL" clId="{7AC18A21-6F80-47BA-9877-BA9BB4F5D27B}" dt="2020-06-21T20:07:44.083" v="1277" actId="14826"/>
          <ac:picMkLst>
            <pc:docMk/>
            <pc:sldMk cId="72393285" sldId="261"/>
            <ac:picMk id="4" creationId="{9131CCC4-5CB6-40DE-AA03-EA6342D753CD}"/>
          </ac:picMkLst>
        </pc:picChg>
        <pc:picChg chg="add mod ord">
          <ac:chgData name="Martin Fromwald" userId="5b66eb9f-af91-4d85-a44e-5b46f4112e88" providerId="ADAL" clId="{7AC18A21-6F80-47BA-9877-BA9BB4F5D27B}" dt="2020-06-20T16:58:56.923" v="951" actId="26606"/>
          <ac:picMkLst>
            <pc:docMk/>
            <pc:sldMk cId="72393285" sldId="261"/>
            <ac:picMk id="6" creationId="{9FF7B266-CFF7-4467-AF06-1F4F7F6A50C1}"/>
          </ac:picMkLst>
        </pc:picChg>
        <pc:cxnChg chg="add">
          <ac:chgData name="Martin Fromwald" userId="5b66eb9f-af91-4d85-a44e-5b46f4112e88" providerId="ADAL" clId="{7AC18A21-6F80-47BA-9877-BA9BB4F5D27B}" dt="2020-06-20T16:58:56.923" v="951" actId="26606"/>
          <ac:cxnSpMkLst>
            <pc:docMk/>
            <pc:sldMk cId="72393285" sldId="261"/>
            <ac:cxnSpMk id="26" creationId="{C41BAEC7-F7B0-4224-8B18-8F74B7D87F0B}"/>
          </ac:cxnSpMkLst>
        </pc:cxnChg>
      </pc:sldChg>
      <pc:sldChg chg="addSp delSp modSp mod setClrOvrMap">
        <pc:chgData name="Martin Fromwald" userId="5b66eb9f-af91-4d85-a44e-5b46f4112e88" providerId="ADAL" clId="{7AC18A21-6F80-47BA-9877-BA9BB4F5D27B}" dt="2020-06-21T20:08:26.098" v="1280" actId="2710"/>
        <pc:sldMkLst>
          <pc:docMk/>
          <pc:sldMk cId="3301963452" sldId="262"/>
        </pc:sldMkLst>
        <pc:spChg chg="mo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2" creationId="{C7BDDE70-0D5F-4143-9F08-D938B5C5F6FD}"/>
          </ac:spMkLst>
        </pc:spChg>
        <pc:spChg chg="mod">
          <ac:chgData name="Martin Fromwald" userId="5b66eb9f-af91-4d85-a44e-5b46f4112e88" providerId="ADAL" clId="{7AC18A21-6F80-47BA-9877-BA9BB4F5D27B}" dt="2020-06-21T20:08:26.098" v="1280" actId="2710"/>
          <ac:spMkLst>
            <pc:docMk/>
            <pc:sldMk cId="3301963452" sldId="262"/>
            <ac:spMk id="3" creationId="{E7271834-0AC9-4A8C-89B7-94314FB3650B}"/>
          </ac:spMkLst>
        </pc:spChg>
        <pc:spChg chg="add mod">
          <ac:chgData name="Martin Fromwald" userId="5b66eb9f-af91-4d85-a44e-5b46f4112e88" providerId="ADAL" clId="{7AC18A21-6F80-47BA-9877-BA9BB4F5D27B}" dt="2020-06-21T20:08:16.199" v="1279" actId="14826"/>
          <ac:spMkLst>
            <pc:docMk/>
            <pc:sldMk cId="3301963452" sldId="262"/>
            <ac:spMk id="4" creationId="{553DEE4E-AFEE-49EC-9095-D1F13A7B27D6}"/>
          </ac:spMkLst>
        </pc:spChg>
        <pc:spChg chg="add mo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7" creationId="{FBAABCF5-B7F0-49CF-A153-DDF5B9B39060}"/>
          </ac:spMkLst>
        </pc:spChg>
        <pc:spChg chg="del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10" creationId="{7C432AFE-B3D2-4BFF-BF8F-96C27AFF1AC7}"/>
          </ac:spMkLst>
        </pc:spChg>
        <pc:spChg chg="del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12" creationId="{AF2F604E-43BE-4DC3-B983-E071523364F8}"/>
          </ac:spMkLst>
        </pc:spChg>
        <pc:spChg chg="del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14" creationId="{08C9B587-E65E-4B52-B37C-ABEBB6E87928}"/>
          </ac:spMkLst>
        </pc:spChg>
        <pc:spChg chg="ad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19" creationId="{231BF440-39FA-4087-84CC-2EEC0BBDAF29}"/>
          </ac:spMkLst>
        </pc:spChg>
        <pc:spChg chg="ad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21" creationId="{F04E4CBA-303B-48BD-8451-C2701CB0EEBF}"/>
          </ac:spMkLst>
        </pc:spChg>
        <pc:spChg chg="ad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23" creationId="{F6CA58B3-AFCC-4A40-9882-50D5080879B0}"/>
          </ac:spMkLst>
        </pc:spChg>
        <pc:spChg chg="ad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25" creationId="{75C56826-D4E5-42ED-8529-079651CB3005}"/>
          </ac:spMkLst>
        </pc:spChg>
        <pc:spChg chg="ad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27" creationId="{82095FCE-EF05-4443-B97A-85DEE3A5CA17}"/>
          </ac:spMkLst>
        </pc:spChg>
        <pc:spChg chg="add">
          <ac:chgData name="Martin Fromwald" userId="5b66eb9f-af91-4d85-a44e-5b46f4112e88" providerId="ADAL" clId="{7AC18A21-6F80-47BA-9877-BA9BB4F5D27B}" dt="2020-06-20T17:00:45.341" v="1047" actId="26606"/>
          <ac:spMkLst>
            <pc:docMk/>
            <pc:sldMk cId="3301963452" sldId="262"/>
            <ac:spMk id="29" creationId="{CA00AE6B-AA30-4CF8-BA6F-339B780AD76C}"/>
          </ac:spMkLst>
        </pc:spChg>
        <pc:picChg chg="mod">
          <ac:chgData name="Martin Fromwald" userId="5b66eb9f-af91-4d85-a44e-5b46f4112e88" providerId="ADAL" clId="{7AC18A21-6F80-47BA-9877-BA9BB4F5D27B}" dt="2020-06-21T20:08:16.199" v="1279" actId="14826"/>
          <ac:picMkLst>
            <pc:docMk/>
            <pc:sldMk cId="3301963452" sldId="262"/>
            <ac:picMk id="5" creationId="{615C08F8-A60E-4206-805E-5C988E60C079}"/>
          </ac:picMkLst>
        </pc:picChg>
        <pc:picChg chg="add mod ord">
          <ac:chgData name="Martin Fromwald" userId="5b66eb9f-af91-4d85-a44e-5b46f4112e88" providerId="ADAL" clId="{7AC18A21-6F80-47BA-9877-BA9BB4F5D27B}" dt="2020-06-20T17:00:45.341" v="1047" actId="26606"/>
          <ac:picMkLst>
            <pc:docMk/>
            <pc:sldMk cId="3301963452" sldId="262"/>
            <ac:picMk id="6" creationId="{A397657C-3528-45DB-8D30-151DC81DD23E}"/>
          </ac:picMkLst>
        </pc:picChg>
      </pc:sldChg>
      <pc:sldChg chg="del">
        <pc:chgData name="Martin Fromwald" userId="5b66eb9f-af91-4d85-a44e-5b46f4112e88" providerId="ADAL" clId="{7AC18A21-6F80-47BA-9877-BA9BB4F5D27B}" dt="2020-06-20T17:01:23.495" v="1049" actId="2696"/>
        <pc:sldMkLst>
          <pc:docMk/>
          <pc:sldMk cId="1478856544" sldId="263"/>
        </pc:sldMkLst>
      </pc:sldChg>
      <pc:sldChg chg="addSp delSp modSp mod setClrOvrMap">
        <pc:chgData name="Martin Fromwald" userId="5b66eb9f-af91-4d85-a44e-5b46f4112e88" providerId="ADAL" clId="{7AC18A21-6F80-47BA-9877-BA9BB4F5D27B}" dt="2020-06-21T20:08:41.301" v="1281" actId="14826"/>
        <pc:sldMkLst>
          <pc:docMk/>
          <pc:sldMk cId="2686993484" sldId="264"/>
        </pc:sldMkLst>
        <pc:spChg chg="mo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2" creationId="{A3C3F9B7-9553-49BD-83E2-A7A689A8D135}"/>
          </ac:spMkLst>
        </pc:spChg>
        <pc:spChg chg="mo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3" creationId="{555A97C9-DD97-425E-976E-545ABB297E95}"/>
          </ac:spMkLst>
        </pc:spChg>
        <pc:spChg chg="add mod">
          <ac:chgData name="Martin Fromwald" userId="5b66eb9f-af91-4d85-a44e-5b46f4112e88" providerId="ADAL" clId="{7AC18A21-6F80-47BA-9877-BA9BB4F5D27B}" dt="2020-06-21T20:08:41.301" v="1281" actId="14826"/>
          <ac:spMkLst>
            <pc:docMk/>
            <pc:sldMk cId="2686993484" sldId="264"/>
            <ac:spMk id="4" creationId="{63E8BC6A-EC00-4300-BA5C-787BBD54CC1B}"/>
          </ac:spMkLst>
        </pc:spChg>
        <pc:spChg chg="del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10" creationId="{9228552E-C8B1-4A80-8448-0787CE0FC704}"/>
          </ac:spMkLst>
        </pc:spChg>
        <pc:spChg chg="ad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15" creationId="{231BF440-39FA-4087-84CC-2EEC0BBDAF29}"/>
          </ac:spMkLst>
        </pc:spChg>
        <pc:spChg chg="ad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17" creationId="{F04E4CBA-303B-48BD-8451-C2701CB0EEBF}"/>
          </ac:spMkLst>
        </pc:spChg>
        <pc:spChg chg="ad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19" creationId="{F6CA58B3-AFCC-4A40-9882-50D5080879B0}"/>
          </ac:spMkLst>
        </pc:spChg>
        <pc:spChg chg="ad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21" creationId="{75C56826-D4E5-42ED-8529-079651CB3005}"/>
          </ac:spMkLst>
        </pc:spChg>
        <pc:spChg chg="ad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23" creationId="{82095FCE-EF05-4443-B97A-85DEE3A5CA17}"/>
          </ac:spMkLst>
        </pc:spChg>
        <pc:spChg chg="add">
          <ac:chgData name="Martin Fromwald" userId="5b66eb9f-af91-4d85-a44e-5b46f4112e88" providerId="ADAL" clId="{7AC18A21-6F80-47BA-9877-BA9BB4F5D27B}" dt="2020-06-20T17:02:26.531" v="1136" actId="26606"/>
          <ac:spMkLst>
            <pc:docMk/>
            <pc:sldMk cId="2686993484" sldId="264"/>
            <ac:spMk id="25" creationId="{CA00AE6B-AA30-4CF8-BA6F-339B780AD76C}"/>
          </ac:spMkLst>
        </pc:spChg>
        <pc:picChg chg="mod">
          <ac:chgData name="Martin Fromwald" userId="5b66eb9f-af91-4d85-a44e-5b46f4112e88" providerId="ADAL" clId="{7AC18A21-6F80-47BA-9877-BA9BB4F5D27B}" dt="2020-06-21T20:08:41.301" v="1281" actId="14826"/>
          <ac:picMkLst>
            <pc:docMk/>
            <pc:sldMk cId="2686993484" sldId="264"/>
            <ac:picMk id="5" creationId="{9DDF18D7-7A99-465B-A49D-E9222149F668}"/>
          </ac:picMkLst>
        </pc:picChg>
        <pc:picChg chg="add mod ord">
          <ac:chgData name="Martin Fromwald" userId="5b66eb9f-af91-4d85-a44e-5b46f4112e88" providerId="ADAL" clId="{7AC18A21-6F80-47BA-9877-BA9BB4F5D27B}" dt="2020-06-20T17:02:26.531" v="1136" actId="26606"/>
          <ac:picMkLst>
            <pc:docMk/>
            <pc:sldMk cId="2686993484" sldId="264"/>
            <ac:picMk id="6" creationId="{2E80EAB1-86BA-4D44-8812-72699287963F}"/>
          </ac:picMkLst>
        </pc:picChg>
      </pc:sldChg>
      <pc:sldChg chg="modSp del">
        <pc:chgData name="Martin Fromwald" userId="5b66eb9f-af91-4d85-a44e-5b46f4112e88" providerId="ADAL" clId="{7AC18A21-6F80-47BA-9877-BA9BB4F5D27B}" dt="2020-06-21T20:08:52.771" v="1282" actId="2696"/>
        <pc:sldMkLst>
          <pc:docMk/>
          <pc:sldMk cId="455682492" sldId="265"/>
        </pc:sldMkLst>
        <pc:spChg chg="mod">
          <ac:chgData name="Martin Fromwald" userId="5b66eb9f-af91-4d85-a44e-5b46f4112e88" providerId="ADAL" clId="{7AC18A21-6F80-47BA-9877-BA9BB4F5D27B}" dt="2020-06-21T19:58:51.650" v="1223" actId="20577"/>
          <ac:spMkLst>
            <pc:docMk/>
            <pc:sldMk cId="455682492" sldId="265"/>
            <ac:spMk id="2" creationId="{B3377993-D7A5-419D-BD43-1F102CAB03C6}"/>
          </ac:spMkLst>
        </pc:spChg>
        <pc:spChg chg="mod">
          <ac:chgData name="Martin Fromwald" userId="5b66eb9f-af91-4d85-a44e-5b46f4112e88" providerId="ADAL" clId="{7AC18A21-6F80-47BA-9877-BA9BB4F5D27B}" dt="2020-06-20T17:04:33.632" v="1220" actId="20577"/>
          <ac:spMkLst>
            <pc:docMk/>
            <pc:sldMk cId="455682492" sldId="265"/>
            <ac:spMk id="3" creationId="{08949591-BF72-462E-B44C-72A63CFA9E36}"/>
          </ac:spMkLst>
        </pc:spChg>
      </pc:sldChg>
      <pc:sldChg chg="addSp delSp modSp add mod ord setBg setClrOvrMap">
        <pc:chgData name="Martin Fromwald" userId="5b66eb9f-af91-4d85-a44e-5b46f4112e88" providerId="ADAL" clId="{7AC18A21-6F80-47BA-9877-BA9BB4F5D27B}" dt="2020-06-21T20:09:57.224" v="1292" actId="27636"/>
        <pc:sldMkLst>
          <pc:docMk/>
          <pc:sldMk cId="4080343606" sldId="266"/>
        </pc:sldMkLst>
        <pc:spChg chg="del">
          <ac:chgData name="Martin Fromwald" userId="5b66eb9f-af91-4d85-a44e-5b46f4112e88" providerId="ADAL" clId="{7AC18A21-6F80-47BA-9877-BA9BB4F5D27B}" dt="2020-06-20T16:23:35.470" v="60" actId="478"/>
          <ac:spMkLst>
            <pc:docMk/>
            <pc:sldMk cId="4080343606" sldId="266"/>
            <ac:spMk id="2" creationId="{AD695582-BC19-469E-AFED-2142862F71F1}"/>
          </ac:spMkLst>
        </pc:spChg>
        <pc:spChg chg="mod ord">
          <ac:chgData name="Martin Fromwald" userId="5b66eb9f-af91-4d85-a44e-5b46f4112e88" providerId="ADAL" clId="{7AC18A21-6F80-47BA-9877-BA9BB4F5D27B}" dt="2020-06-21T20:09:57.224" v="1292" actId="27636"/>
          <ac:spMkLst>
            <pc:docMk/>
            <pc:sldMk cId="4080343606" sldId="266"/>
            <ac:spMk id="3" creationId="{1114600C-AEFE-4501-A48B-6DBE8FBEF6DE}"/>
          </ac:spMkLst>
        </pc:spChg>
        <pc:spChg chg="add del">
          <ac:chgData name="Martin Fromwald" userId="5b66eb9f-af91-4d85-a44e-5b46f4112e88" providerId="ADAL" clId="{7AC18A21-6F80-47BA-9877-BA9BB4F5D27B}" dt="2020-06-20T16:25:07.646" v="72" actId="26606"/>
          <ac:spMkLst>
            <pc:docMk/>
            <pc:sldMk cId="4080343606" sldId="266"/>
            <ac:spMk id="8" creationId="{E862BE82-D00D-42C1-BF16-93AA37870C32}"/>
          </ac:spMkLst>
        </pc:spChg>
        <pc:spChg chg="add del">
          <ac:chgData name="Martin Fromwald" userId="5b66eb9f-af91-4d85-a44e-5b46f4112e88" providerId="ADAL" clId="{7AC18A21-6F80-47BA-9877-BA9BB4F5D27B}" dt="2020-06-20T16:25:07.646" v="72" actId="26606"/>
          <ac:spMkLst>
            <pc:docMk/>
            <pc:sldMk cId="4080343606" sldId="266"/>
            <ac:spMk id="10" creationId="{F6D92C2D-1D3D-4974-918C-06579FB354A9}"/>
          </ac:spMkLst>
        </pc:spChg>
        <pc:spChg chg="add del">
          <ac:chgData name="Martin Fromwald" userId="5b66eb9f-af91-4d85-a44e-5b46f4112e88" providerId="ADAL" clId="{7AC18A21-6F80-47BA-9877-BA9BB4F5D27B}" dt="2020-06-21T20:02:54.401" v="1240" actId="26606"/>
          <ac:spMkLst>
            <pc:docMk/>
            <pc:sldMk cId="4080343606" sldId="266"/>
            <ac:spMk id="15" creationId="{D227D8FB-85E6-4F0E-9F9E-A85A9E7DC282}"/>
          </ac:spMkLst>
        </pc:spChg>
        <pc:spChg chg="add del">
          <ac:chgData name="Martin Fromwald" userId="5b66eb9f-af91-4d85-a44e-5b46f4112e88" providerId="ADAL" clId="{7AC18A21-6F80-47BA-9877-BA9BB4F5D27B}" dt="2020-06-21T20:02:54.401" v="1240" actId="26606"/>
          <ac:spMkLst>
            <pc:docMk/>
            <pc:sldMk cId="4080343606" sldId="266"/>
            <ac:spMk id="17" creationId="{45991BFE-2E28-42F0-ABB2-4AA495629B22}"/>
          </ac:spMkLst>
        </pc:spChg>
        <pc:spChg chg="add del">
          <ac:chgData name="Martin Fromwald" userId="5b66eb9f-af91-4d85-a44e-5b46f4112e88" providerId="ADAL" clId="{7AC18A21-6F80-47BA-9877-BA9BB4F5D27B}" dt="2020-06-21T20:02:34.437" v="1229" actId="26606"/>
          <ac:spMkLst>
            <pc:docMk/>
            <pc:sldMk cId="4080343606" sldId="266"/>
            <ac:spMk id="22" creationId="{3CD9DF72-87A3-404E-A828-84CBF11A8303}"/>
          </ac:spMkLst>
        </pc:spChg>
        <pc:spChg chg="add del">
          <ac:chgData name="Martin Fromwald" userId="5b66eb9f-af91-4d85-a44e-5b46f4112e88" providerId="ADAL" clId="{7AC18A21-6F80-47BA-9877-BA9BB4F5D27B}" dt="2020-06-21T20:02:36.435" v="1231" actId="26606"/>
          <ac:spMkLst>
            <pc:docMk/>
            <pc:sldMk cId="4080343606" sldId="266"/>
            <ac:spMk id="30" creationId="{F4C0B10B-D2C4-4A54-AFAD-3D27DF88BB37}"/>
          </ac:spMkLst>
        </pc:spChg>
        <pc:spChg chg="add del">
          <ac:chgData name="Martin Fromwald" userId="5b66eb9f-af91-4d85-a44e-5b46f4112e88" providerId="ADAL" clId="{7AC18A21-6F80-47BA-9877-BA9BB4F5D27B}" dt="2020-06-21T20:02:38.586" v="1233" actId="26606"/>
          <ac:spMkLst>
            <pc:docMk/>
            <pc:sldMk cId="4080343606" sldId="266"/>
            <ac:spMk id="33" creationId="{E862BE82-D00D-42C1-BF16-93AA37870C32}"/>
          </ac:spMkLst>
        </pc:spChg>
        <pc:spChg chg="add del">
          <ac:chgData name="Martin Fromwald" userId="5b66eb9f-af91-4d85-a44e-5b46f4112e88" providerId="ADAL" clId="{7AC18A21-6F80-47BA-9877-BA9BB4F5D27B}" dt="2020-06-21T20:02:38.586" v="1233" actId="26606"/>
          <ac:spMkLst>
            <pc:docMk/>
            <pc:sldMk cId="4080343606" sldId="266"/>
            <ac:spMk id="34" creationId="{F6D92C2D-1D3D-4974-918C-06579FB354A9}"/>
          </ac:spMkLst>
        </pc:spChg>
        <pc:spChg chg="add del">
          <ac:chgData name="Martin Fromwald" userId="5b66eb9f-af91-4d85-a44e-5b46f4112e88" providerId="ADAL" clId="{7AC18A21-6F80-47BA-9877-BA9BB4F5D27B}" dt="2020-06-21T20:02:49.461" v="1237" actId="26606"/>
          <ac:spMkLst>
            <pc:docMk/>
            <pc:sldMk cId="4080343606" sldId="266"/>
            <ac:spMk id="38" creationId="{3CD9DF72-87A3-404E-A828-84CBF11A8303}"/>
          </ac:spMkLst>
        </pc:spChg>
        <pc:spChg chg="add del">
          <ac:chgData name="Martin Fromwald" userId="5b66eb9f-af91-4d85-a44e-5b46f4112e88" providerId="ADAL" clId="{7AC18A21-6F80-47BA-9877-BA9BB4F5D27B}" dt="2020-06-21T20:02:54.388" v="1239" actId="26606"/>
          <ac:spMkLst>
            <pc:docMk/>
            <pc:sldMk cId="4080343606" sldId="266"/>
            <ac:spMk id="41" creationId="{F4C0B10B-D2C4-4A54-AFAD-3D27DF88BB37}"/>
          </ac:spMkLst>
        </pc:spChg>
        <pc:spChg chg="add">
          <ac:chgData name="Martin Fromwald" userId="5b66eb9f-af91-4d85-a44e-5b46f4112e88" providerId="ADAL" clId="{7AC18A21-6F80-47BA-9877-BA9BB4F5D27B}" dt="2020-06-21T20:02:54.401" v="1240" actId="26606"/>
          <ac:spMkLst>
            <pc:docMk/>
            <pc:sldMk cId="4080343606" sldId="266"/>
            <ac:spMk id="44" creationId="{E862BE82-D00D-42C1-BF16-93AA37870C32}"/>
          </ac:spMkLst>
        </pc:spChg>
        <pc:spChg chg="add">
          <ac:chgData name="Martin Fromwald" userId="5b66eb9f-af91-4d85-a44e-5b46f4112e88" providerId="ADAL" clId="{7AC18A21-6F80-47BA-9877-BA9BB4F5D27B}" dt="2020-06-21T20:02:54.401" v="1240" actId="26606"/>
          <ac:spMkLst>
            <pc:docMk/>
            <pc:sldMk cId="4080343606" sldId="266"/>
            <ac:spMk id="45" creationId="{F6D92C2D-1D3D-4974-918C-06579FB354A9}"/>
          </ac:spMkLst>
        </pc:spChg>
        <pc:grpChg chg="add del">
          <ac:chgData name="Martin Fromwald" userId="5b66eb9f-af91-4d85-a44e-5b46f4112e88" providerId="ADAL" clId="{7AC18A21-6F80-47BA-9877-BA9BB4F5D27B}" dt="2020-06-21T20:02:36.435" v="1231" actId="26606"/>
          <ac:grpSpMkLst>
            <pc:docMk/>
            <pc:sldMk cId="4080343606" sldId="266"/>
            <ac:grpSpMk id="31" creationId="{B6BADB90-C74B-40D6-86DC-503F65FCE8DC}"/>
          </ac:grpSpMkLst>
        </pc:grpChg>
        <pc:grpChg chg="add del">
          <ac:chgData name="Martin Fromwald" userId="5b66eb9f-af91-4d85-a44e-5b46f4112e88" providerId="ADAL" clId="{7AC18A21-6F80-47BA-9877-BA9BB4F5D27B}" dt="2020-06-21T20:02:54.388" v="1239" actId="26606"/>
          <ac:grpSpMkLst>
            <pc:docMk/>
            <pc:sldMk cId="4080343606" sldId="266"/>
            <ac:grpSpMk id="42" creationId="{B6BADB90-C74B-40D6-86DC-503F65FCE8DC}"/>
          </ac:grpSpMkLst>
        </pc:grpChg>
        <pc:picChg chg="add del mod">
          <ac:chgData name="Martin Fromwald" userId="5b66eb9f-af91-4d85-a44e-5b46f4112e88" providerId="ADAL" clId="{7AC18A21-6F80-47BA-9877-BA9BB4F5D27B}" dt="2020-06-21T20:02:27.778" v="1227" actId="478"/>
          <ac:picMkLst>
            <pc:docMk/>
            <pc:sldMk cId="4080343606" sldId="266"/>
            <ac:picMk id="2" creationId="{4C2E724F-9BD6-43C4-9A20-E4A76A904F9C}"/>
          </ac:picMkLst>
        </pc:picChg>
        <pc:picChg chg="add mod">
          <ac:chgData name="Martin Fromwald" userId="5b66eb9f-af91-4d85-a44e-5b46f4112e88" providerId="ADAL" clId="{7AC18A21-6F80-47BA-9877-BA9BB4F5D27B}" dt="2020-06-21T20:02:54.401" v="1240" actId="26606"/>
          <ac:picMkLst>
            <pc:docMk/>
            <pc:sldMk cId="4080343606" sldId="266"/>
            <ac:picMk id="5" creationId="{14FB83DA-2896-43A1-AA9E-CBC23BC8D3B5}"/>
          </ac:picMkLst>
        </pc:picChg>
        <pc:picChg chg="add del">
          <ac:chgData name="Martin Fromwald" userId="5b66eb9f-af91-4d85-a44e-5b46f4112e88" providerId="ADAL" clId="{7AC18A21-6F80-47BA-9877-BA9BB4F5D27B}" dt="2020-06-21T20:02:40.107" v="1235" actId="26606"/>
          <ac:picMkLst>
            <pc:docMk/>
            <pc:sldMk cId="4080343606" sldId="266"/>
            <ac:picMk id="36" creationId="{54DDEBDD-D8BD-41A6-8A0D-B00E3768B0F9}"/>
          </ac:picMkLst>
        </pc:picChg>
        <pc:cxnChg chg="add del">
          <ac:chgData name="Martin Fromwald" userId="5b66eb9f-af91-4d85-a44e-5b46f4112e88" providerId="ADAL" clId="{7AC18A21-6F80-47BA-9877-BA9BB4F5D27B}" dt="2020-06-21T20:02:34.437" v="1229" actId="26606"/>
          <ac:cxnSpMkLst>
            <pc:docMk/>
            <pc:sldMk cId="4080343606" sldId="266"/>
            <ac:cxnSpMk id="24" creationId="{20E3A342-4D61-4E3F-AF90-1AB42AEB96CC}"/>
          </ac:cxnSpMkLst>
        </pc:cxnChg>
        <pc:cxnChg chg="add del">
          <ac:chgData name="Martin Fromwald" userId="5b66eb9f-af91-4d85-a44e-5b46f4112e88" providerId="ADAL" clId="{7AC18A21-6F80-47BA-9877-BA9BB4F5D27B}" dt="2020-06-21T20:02:49.461" v="1237" actId="26606"/>
          <ac:cxnSpMkLst>
            <pc:docMk/>
            <pc:sldMk cId="4080343606" sldId="266"/>
            <ac:cxnSpMk id="39" creationId="{20E3A342-4D61-4E3F-AF90-1AB42AEB96CC}"/>
          </ac:cxnSpMkLst>
        </pc:cxnChg>
      </pc:sldChg>
      <pc:sldChg chg="delSp modSp add del">
        <pc:chgData name="Martin Fromwald" userId="5b66eb9f-af91-4d85-a44e-5b46f4112e88" providerId="ADAL" clId="{7AC18A21-6F80-47BA-9877-BA9BB4F5D27B}" dt="2020-06-20T16:27:30.119" v="157" actId="2696"/>
        <pc:sldMkLst>
          <pc:docMk/>
          <pc:sldMk cId="2162140640" sldId="267"/>
        </pc:sldMkLst>
        <pc:spChg chg="del">
          <ac:chgData name="Martin Fromwald" userId="5b66eb9f-af91-4d85-a44e-5b46f4112e88" providerId="ADAL" clId="{7AC18A21-6F80-47BA-9877-BA9BB4F5D27B}" dt="2020-06-20T16:27:17.324" v="145" actId="478"/>
          <ac:spMkLst>
            <pc:docMk/>
            <pc:sldMk cId="2162140640" sldId="267"/>
            <ac:spMk id="2" creationId="{40763A3E-66D1-4188-B723-14A239442FDF}"/>
          </ac:spMkLst>
        </pc:spChg>
        <pc:spChg chg="mod">
          <ac:chgData name="Martin Fromwald" userId="5b66eb9f-af91-4d85-a44e-5b46f4112e88" providerId="ADAL" clId="{7AC18A21-6F80-47BA-9877-BA9BB4F5D27B}" dt="2020-06-20T16:27:21.710" v="156" actId="20577"/>
          <ac:spMkLst>
            <pc:docMk/>
            <pc:sldMk cId="2162140640" sldId="267"/>
            <ac:spMk id="3" creationId="{981BF9EE-3EDF-40DB-BB7C-BF6CBFE6FE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C6665-93B0-446F-88ED-8331C814E3DC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EBD48-7501-4781-A691-8D80B45459E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22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BD48-7501-4781-A691-8D80B45459E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072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BD48-7501-4781-A691-8D80B45459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60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EBD48-7501-4781-A691-8D80B45459E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1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A2E5E-7FB7-4733-B4F3-1B8B1BB40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5DB055B-7E64-4BA9-B222-DB6447E7A6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A7020E-3910-4A14-884D-8760E1B2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6A8995-B185-422C-BA5E-FB777FFE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DA041-7F3A-4E11-8133-DE578B43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89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473AF-04D6-4326-92DF-CA5EE332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F8158E-1869-42F1-BF91-508E3F640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83BA24-B622-47A1-B515-7B2716BC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8FDAA7-5344-497D-AA03-A853D835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09AB91-B4E3-44E8-A150-A6AB64C2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402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C66064E-A7DA-4FF7-8D83-7EDC38F95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7226B72-2C22-4089-BCED-F58E1D668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CEEA82-8B4B-43D3-A6E8-1D50E336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08A98B-2BDE-41B0-8AD6-7D1327C9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41D45F-1E01-4CF0-827D-E59991E6A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00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E3E38-9E7C-4AE6-A346-2F2B29B7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6481E9-4F43-4A9E-B29E-CC8ED808A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4663A3-EF49-409B-BAF8-E5769B79B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EC9787-C931-4195-B788-9480B4C0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388F58-3453-4D56-A031-41959F575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20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51E42-EFAA-405C-8AA4-EB8E5545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A86008-62B1-4D15-A4C6-FCD088F4A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FDD14F-D2D4-458A-9C5C-F7B6EB8B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C9C967-D63B-410C-A860-7FA236A5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35D2FF-8C42-48BD-B98D-1963212CE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30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A9E0C-DD1D-4D2B-9B11-4D7BB339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EB08D3-82E2-4C97-AA28-A600DA330B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9620A88-778A-4BAE-9DF6-84C3C04C1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A41624-1BD9-4D4C-ACA1-4BF78540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935097-948E-496C-9075-48F355D3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E74D19-75E4-42AD-B912-9B4607F56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8BA526-1370-45D0-9982-87FAB76DB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6252AB-45D9-495C-A696-F2D18E6E7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90A3E2C-C4C1-4FE2-84E5-C8E853B14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776614-4765-41AC-8CD8-891ADA075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BB98B7F-6E6E-4892-A4B0-26389BC4A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A5A05E5-AD12-43C8-B2F9-A40F50B77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F414BA8-564F-49A6-A829-41DA5B0D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7410641-6724-42CB-9994-8D5C8FDA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80CF5-C549-4657-8D14-26D6FABFC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6ED11A-4776-42FD-B2B4-9AD4E12F2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323D86-640A-4C28-AED8-C1AA6AAA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7DE491C-7AAB-4410-9F03-5A628F76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0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DF82C42-CBF9-433D-BBEC-1372CE9F1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44C1B9-9CE9-4553-8CDE-069ABEB2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35EC02-4EB0-41F8-A80E-A76D8C81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F11EA-EC24-4A21-A47D-F48A7101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F82244-B9F4-48D9-853D-032DCB04D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763054-6952-4717-86C8-7FFBC2087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BF3D20-DAAA-49DD-95FE-4A3761AC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4843269-8D03-4370-A7D7-FABCB85E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3A969F-456A-4576-A13E-3A77C2124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626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B158B-C1CE-48B3-8416-9951007D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F282AA2-A86F-47B8-9929-1EA7FB43C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709F39C-2E40-4A4E-B721-B92E601C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B2F0F0B-F74C-4EDC-A071-054316B2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276B5B-5FE5-44B7-82AD-E56238CC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973711-A2D9-4CF3-A621-86DFCCE4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1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55D4C9-4079-4576-BC50-2C5AAA4B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F0F3DF0-C829-4BFE-BA11-F32CA60BF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392005-BDFA-4983-9E59-18F6608522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C70A9-CF56-4E95-8532-2B8856E7132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54A81C-9207-4F9F-B87F-5BEADA643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AACAE0-65E9-4C9A-A16D-2E547340E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BB50A-6159-4BE8-8298-927A315096C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8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eer-animals-nature-wild-wildlife-194036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domainpictures.net/view-image.php?image=167762&amp;picture=smiling-pig" TargetMode="Externa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da/photo/885273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onepiece-definitiverol.com/t17784-fagot-y-clavicordio" TargetMode="Externa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Rattle_idiophone" TargetMode="External"/><Relationship Id="rId5" Type="http://schemas.openxmlformats.org/officeDocument/2006/relationships/image" Target="../media/image7.jpg"/><Relationship Id="rId4" Type="http://schemas.openxmlformats.org/officeDocument/2006/relationships/hyperlink" Target="https://pixnio.com/fauna-animals/monkeys/monkey-ape-banana-cute-eating-exotic-anima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m.wikipedia.org/wiki/File:Triangle_instrument_and_stick.png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Garibaldi_(fish)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elephant-africa-conservation-2064249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Trumpet,_B_flat_-1623.jpg" TargetMode="Externa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o.wikipedia.org/wiki/Spekkhogger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thingiverse.com/thing:234512" TargetMode="Externa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Hop_(vogel)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pixabay.com/en/flute-recorder-instrument-music-585810/" TargetMode="Externa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ras, draußen, Tier, Feld enthält.&#10;&#10;Automatisch generierte Beschreibung">
            <a:extLst>
              <a:ext uri="{FF2B5EF4-FFF2-40B4-BE49-F238E27FC236}">
                <a16:creationId xmlns:a16="http://schemas.microsoft.com/office/drawing/2014/main" id="{14FB83DA-2896-43A1-AA9E-CBC23BC8D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73" r="9091" b="123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Freeform: Shape 2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2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14600C-AEFE-4501-A48B-6DBE8FBEF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3200" b="1" dirty="0"/>
              <a:t>Welches Instrument passt zu welchem Tier?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AT" sz="1800" b="1" dirty="0"/>
              <a:t>Hier findest du einige Beispiele. Vielleicht hast du auch eigene Ideen!</a:t>
            </a:r>
          </a:p>
          <a:p>
            <a:pPr marL="0" indent="0">
              <a:buNone/>
            </a:pP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4080343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itzend, blau, legend, Paar enthält.&#10;&#10;Automatisch generierte Beschreibung">
            <a:extLst>
              <a:ext uri="{FF2B5EF4-FFF2-40B4-BE49-F238E27FC236}">
                <a16:creationId xmlns:a16="http://schemas.microsoft.com/office/drawing/2014/main" id="{E6F6EC8D-0ECB-49B4-8584-4C3116005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91" r="665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Grafik 5" descr="Ein Bild, das Gras, Tier, Säugetier, klein enthält.&#10;&#10;Automatisch generierte Beschreibung">
            <a:extLst>
              <a:ext uri="{FF2B5EF4-FFF2-40B4-BE49-F238E27FC236}">
                <a16:creationId xmlns:a16="http://schemas.microsoft.com/office/drawing/2014/main" id="{E06D434F-0DB7-4710-B50A-D87A14386C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311" r="-1" b="11233"/>
          <a:stretch/>
        </p:blipFill>
        <p:spPr>
          <a:xfrm>
            <a:off x="5790371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34" name="Freeform: Shape 28">
            <a:extLst>
              <a:ext uri="{FF2B5EF4-FFF2-40B4-BE49-F238E27FC236}">
                <a16:creationId xmlns:a16="http://schemas.microsoft.com/office/drawing/2014/main" id="{557ADA24-F07F-4AF3-A108-8B0538C1B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02DD4B-86D8-4B23-A036-60672013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33" y="3011476"/>
            <a:ext cx="4519338" cy="1855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Das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Schwein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915C0C-63CE-4BC4-AA97-96774CA52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33" y="1933575"/>
            <a:ext cx="4167376" cy="9335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Durch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die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Rillen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 Guiro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kann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das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Grunzen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nachgeahmt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werden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849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8693EEE-6C5F-4E9C-BAD8-7824A66A4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355830" y="10"/>
            <a:ext cx="5656074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5" name="Grafik 14" descr="Ein Bild, das Trommel, Tisch, Kragen enthält.&#10;&#10;Automatisch generierte Beschreibung">
            <a:extLst>
              <a:ext uri="{FF2B5EF4-FFF2-40B4-BE49-F238E27FC236}">
                <a16:creationId xmlns:a16="http://schemas.microsoft.com/office/drawing/2014/main" id="{D8C452EB-71FB-46A1-8A49-35199B9D69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365" r="5656" b="-1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Freeform: Shape 20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0BA30C-7789-4C5F-9C65-8475293C3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166721"/>
            <a:ext cx="3886199" cy="915035"/>
          </a:xfrm>
        </p:spPr>
        <p:txBody>
          <a:bodyPr>
            <a:normAutofit/>
          </a:bodyPr>
          <a:lstStyle/>
          <a:p>
            <a:r>
              <a:rPr lang="de-AT" sz="3600" dirty="0">
                <a:latin typeface="AaBbCc" panose="020B0500000000000000" pitchFamily="34" charset="0"/>
              </a:rPr>
              <a:t>Der Hund</a:t>
            </a:r>
            <a:endParaRPr lang="en-GB" sz="3600" dirty="0">
              <a:latin typeface="AaBbCc" panose="020B0500000000000000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C883B9-33F1-4213-A737-C10D70D1F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3081756"/>
            <a:ext cx="4620544" cy="177599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1800" dirty="0">
                <a:latin typeface="AaBbCc" panose="020B0500000000000000" pitchFamily="34" charset="0"/>
              </a:rPr>
              <a:t>Die Schellen des Schellenrings erinnern an das Rasseln des Halsbandes.</a:t>
            </a:r>
            <a:endParaRPr lang="en-GB" sz="1800" dirty="0">
              <a:latin typeface="AaBbCc" panose="020B0500000000000000" pitchFamily="34" charset="0"/>
            </a:endParaRPr>
          </a:p>
          <a:p>
            <a:pPr marL="0" indent="0">
              <a:buNone/>
            </a:pPr>
            <a:endParaRPr lang="en-GB" sz="1800" dirty="0">
              <a:latin typeface="AaBbCc" panose="020B0500000000000000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627837C-E922-4477-BFBA-1B147B6DAFB0}"/>
              </a:ext>
            </a:extLst>
          </p:cNvPr>
          <p:cNvSpPr txBox="1"/>
          <p:nvPr/>
        </p:nvSpPr>
        <p:spPr>
          <a:xfrm>
            <a:off x="9078647" y="6870700"/>
            <a:ext cx="311335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 dirty="0">
                <a:solidFill>
                  <a:srgbClr val="FFFFFF"/>
                </a:solidFill>
              </a:rPr>
              <a:t>"</a:t>
            </a:r>
            <a:r>
              <a:rPr lang="en-GB" sz="700" dirty="0">
                <a:solidFill>
                  <a:srgbClr val="FFFFFF"/>
                </a:solidFill>
                <a:hlinkClick r:id="rId5" tooltip="http://www.onepiece-definitiverol.com/t17784-fagot-y-clavicordi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</a:t>
            </a:r>
            <a:r>
              <a:rPr lang="de-AT" sz="700" dirty="0">
                <a:solidFill>
                  <a:srgbClr val="FFFFFF"/>
                </a:solidFill>
                <a:hlinkClick r:id="rId5" tooltip="http://www.onepiece-definitiverol.com/t17784-fagot-y-clavicordi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</a:t>
            </a:r>
            <a:r>
              <a:rPr lang="en-GB" sz="700" dirty="0">
                <a:solidFill>
                  <a:srgbClr val="FFFFFF"/>
                </a:solidFill>
              </a:rPr>
              <a:t>" von </a:t>
            </a:r>
            <a:r>
              <a:rPr lang="en-GB" sz="700" dirty="0" err="1">
                <a:solidFill>
                  <a:srgbClr val="FFFFFF"/>
                </a:solidFill>
              </a:rPr>
              <a:t>Unbekannter</a:t>
            </a:r>
            <a:r>
              <a:rPr lang="en-GB" sz="700" dirty="0">
                <a:solidFill>
                  <a:srgbClr val="FFFFFF"/>
                </a:solidFill>
              </a:rPr>
              <a:t> Autor </a:t>
            </a:r>
            <a:r>
              <a:rPr lang="en-GB" sz="700" dirty="0" err="1">
                <a:solidFill>
                  <a:srgbClr val="FFFFFF"/>
                </a:solidFill>
              </a:rPr>
              <a:t>ist</a:t>
            </a:r>
            <a:r>
              <a:rPr lang="en-GB" sz="700" dirty="0">
                <a:solidFill>
                  <a:srgbClr val="FFFFFF"/>
                </a:solidFill>
              </a:rPr>
              <a:t> </a:t>
            </a:r>
            <a:r>
              <a:rPr lang="en-GB" sz="700" dirty="0" err="1">
                <a:solidFill>
                  <a:srgbClr val="FFFFFF"/>
                </a:solidFill>
              </a:rPr>
              <a:t>lizenziert</a:t>
            </a:r>
            <a:r>
              <a:rPr lang="en-GB" sz="700" dirty="0">
                <a:solidFill>
                  <a:srgbClr val="FFFFFF"/>
                </a:solidFill>
              </a:rPr>
              <a:t> </a:t>
            </a:r>
            <a:r>
              <a:rPr lang="en-GB" sz="700" dirty="0" err="1">
                <a:solidFill>
                  <a:srgbClr val="FFFFFF"/>
                </a:solidFill>
              </a:rPr>
              <a:t>gemäß</a:t>
            </a:r>
            <a:r>
              <a:rPr lang="en-GB" sz="700" dirty="0">
                <a:solidFill>
                  <a:srgbClr val="FFFFFF"/>
                </a:solidFill>
              </a:rPr>
              <a:t> </a:t>
            </a:r>
            <a:r>
              <a:rPr lang="en-GB" sz="700" dirty="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GB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30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27C80DC-B121-4E09-8113-666D1E74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384" r="4971"/>
          <a:stretch/>
        </p:blipFill>
        <p:spPr>
          <a:xfrm>
            <a:off x="-18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AC137A-F7D0-43CC-A46F-113F475E4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651" y="1435100"/>
            <a:ext cx="4700016" cy="3987800"/>
          </a:xfrm>
          <a:prstGeom prst="rect">
            <a:avLst/>
          </a:prstGeom>
          <a:solidFill>
            <a:schemeClr val="tx1">
              <a:lumMod val="85000"/>
              <a:lumOff val="15000"/>
              <a:alpha val="88000"/>
            </a:schemeClr>
          </a:solidFill>
          <a:ln w="139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C596C6-E687-44BC-9929-68AFB40C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276" y="1784857"/>
            <a:ext cx="3990624" cy="1057657"/>
          </a:xfrm>
        </p:spPr>
        <p:txBody>
          <a:bodyPr>
            <a:normAutofit/>
          </a:bodyPr>
          <a:lstStyle/>
          <a:p>
            <a:r>
              <a:rPr lang="de-AT" sz="3600">
                <a:solidFill>
                  <a:schemeClr val="bg1"/>
                </a:solidFill>
              </a:rPr>
              <a:t>Der Affe</a:t>
            </a: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75711E-968B-4D2C-9B1B-289401AAD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276" y="3021964"/>
            <a:ext cx="3990624" cy="20863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800" dirty="0">
                <a:solidFill>
                  <a:schemeClr val="bg1"/>
                </a:solidFill>
              </a:rPr>
              <a:t>Die Rasseln können an das Rascheln der Äste erinnern, wenn die Affen durch den Wald schwingen.</a:t>
            </a:r>
            <a:endParaRPr lang="de-DE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Grafik 5" descr="Ein Bild, das Tisch, sitzend, klein, Front enthält.&#10;&#10;Automatisch generierte Beschreibung">
            <a:extLst>
              <a:ext uri="{FF2B5EF4-FFF2-40B4-BE49-F238E27FC236}">
                <a16:creationId xmlns:a16="http://schemas.microsoft.com/office/drawing/2014/main" id="{B7CB82FE-C5B2-4183-878F-6C7B58EE7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498" r="-1" b="24469"/>
          <a:stretch/>
        </p:blipFill>
        <p:spPr>
          <a:xfrm>
            <a:off x="5790371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A822BD7-F265-4B3A-82AA-A58E566FAD11}"/>
              </a:ext>
            </a:extLst>
          </p:cNvPr>
          <p:cNvSpPr txBox="1"/>
          <p:nvPr/>
        </p:nvSpPr>
        <p:spPr>
          <a:xfrm>
            <a:off x="9546724" y="6870700"/>
            <a:ext cx="26452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AT" sz="700" dirty="0">
                <a:solidFill>
                  <a:srgbClr val="FFFFFF"/>
                </a:solidFill>
              </a:rPr>
              <a:t>"</a:t>
            </a:r>
            <a:r>
              <a:rPr lang="de-AT" sz="700" dirty="0">
                <a:solidFill>
                  <a:srgbClr val="FFFFFF"/>
                </a:solidFill>
                <a:hlinkClick r:id="rId6" tooltip="https://en.wikipedia.org/wiki/Rattle_idiopho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AT" sz="700" dirty="0">
                <a:solidFill>
                  <a:srgbClr val="FFFFFF"/>
                </a:solidFill>
              </a:rPr>
              <a:t>" von Unbekannter Autor ist lizenziert gemäß </a:t>
            </a:r>
            <a:r>
              <a:rPr lang="de-AT" sz="700" dirty="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AT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711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Ein Bild, das draußen, Vogel, orange, Fisch enthält.&#10;&#10;Automatisch generierte Beschreibung">
            <a:extLst>
              <a:ext uri="{FF2B5EF4-FFF2-40B4-BE49-F238E27FC236}">
                <a16:creationId xmlns:a16="http://schemas.microsoft.com/office/drawing/2014/main" id="{D4AA79E4-80DF-45DB-9CA0-3EB1472DEC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962" b="8517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36" name="Freeform: Shape 31">
            <a:extLst>
              <a:ext uri="{FF2B5EF4-FFF2-40B4-BE49-F238E27FC236}">
                <a16:creationId xmlns:a16="http://schemas.microsoft.com/office/drawing/2014/main" id="{353278EF-7501-46E0-BC6F-CA63EF673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20" y="839535"/>
            <a:ext cx="6781602" cy="5027349"/>
          </a:xfrm>
          <a:custGeom>
            <a:avLst/>
            <a:gdLst>
              <a:gd name="connsiteX0" fmla="*/ 5796655 w 6781602"/>
              <a:gd name="connsiteY0" fmla="*/ 1003496 h 5027349"/>
              <a:gd name="connsiteX1" fmla="*/ 6383378 w 6781602"/>
              <a:gd name="connsiteY1" fmla="*/ 1003496 h 5027349"/>
              <a:gd name="connsiteX2" fmla="*/ 6474618 w 6781602"/>
              <a:gd name="connsiteY2" fmla="*/ 1056522 h 5027349"/>
              <a:gd name="connsiteX3" fmla="*/ 6767346 w 6781602"/>
              <a:gd name="connsiteY3" fmla="*/ 1562802 h 5027349"/>
              <a:gd name="connsiteX4" fmla="*/ 6767346 w 6781602"/>
              <a:gd name="connsiteY4" fmla="*/ 1666330 h 5027349"/>
              <a:gd name="connsiteX5" fmla="*/ 6474618 w 6781602"/>
              <a:gd name="connsiteY5" fmla="*/ 2172610 h 5027349"/>
              <a:gd name="connsiteX6" fmla="*/ 6383378 w 6781602"/>
              <a:gd name="connsiteY6" fmla="*/ 2225637 h 5027349"/>
              <a:gd name="connsiteX7" fmla="*/ 5796655 w 6781602"/>
              <a:gd name="connsiteY7" fmla="*/ 2225637 h 5027349"/>
              <a:gd name="connsiteX8" fmla="*/ 5706680 w 6781602"/>
              <a:gd name="connsiteY8" fmla="*/ 2172610 h 5027349"/>
              <a:gd name="connsiteX9" fmla="*/ 5412686 w 6781602"/>
              <a:gd name="connsiteY9" fmla="*/ 1666330 h 5027349"/>
              <a:gd name="connsiteX10" fmla="*/ 5412686 w 6781602"/>
              <a:gd name="connsiteY10" fmla="*/ 1562802 h 5027349"/>
              <a:gd name="connsiteX11" fmla="*/ 5706680 w 6781602"/>
              <a:gd name="connsiteY11" fmla="*/ 1056522 h 5027349"/>
              <a:gd name="connsiteX12" fmla="*/ 5796655 w 6781602"/>
              <a:gd name="connsiteY12" fmla="*/ 1003496 h 5027349"/>
              <a:gd name="connsiteX13" fmla="*/ 1638118 w 6781602"/>
              <a:gd name="connsiteY13" fmla="*/ 0 h 5027349"/>
              <a:gd name="connsiteX14" fmla="*/ 4051638 w 6781602"/>
              <a:gd name="connsiteY14" fmla="*/ 0 h 5027349"/>
              <a:gd name="connsiteX15" fmla="*/ 4426960 w 6781602"/>
              <a:gd name="connsiteY15" fmla="*/ 218128 h 5027349"/>
              <a:gd name="connsiteX16" fmla="*/ 5631113 w 6781602"/>
              <a:gd name="connsiteY16" fmla="*/ 2300740 h 5027349"/>
              <a:gd name="connsiteX17" fmla="*/ 5631113 w 6781602"/>
              <a:gd name="connsiteY17" fmla="*/ 2726611 h 5027349"/>
              <a:gd name="connsiteX18" fmla="*/ 5184003 w 6781602"/>
              <a:gd name="connsiteY18" fmla="*/ 3499898 h 5027349"/>
              <a:gd name="connsiteX19" fmla="*/ 5179849 w 6781602"/>
              <a:gd name="connsiteY19" fmla="*/ 3507081 h 5027349"/>
              <a:gd name="connsiteX20" fmla="*/ 5161054 w 6781602"/>
              <a:gd name="connsiteY20" fmla="*/ 3493907 h 5027349"/>
              <a:gd name="connsiteX21" fmla="*/ 5074850 w 6781602"/>
              <a:gd name="connsiteY21" fmla="*/ 3469060 h 5027349"/>
              <a:gd name="connsiteX22" fmla="*/ 4002084 w 6781602"/>
              <a:gd name="connsiteY22" fmla="*/ 3469060 h 5027349"/>
              <a:gd name="connsiteX23" fmla="*/ 3848833 w 6781602"/>
              <a:gd name="connsiteY23" fmla="*/ 3554248 h 5027349"/>
              <a:gd name="connsiteX24" fmla="*/ 3312449 w 6781602"/>
              <a:gd name="connsiteY24" fmla="*/ 4472382 h 5027349"/>
              <a:gd name="connsiteX25" fmla="*/ 3312449 w 6781602"/>
              <a:gd name="connsiteY25" fmla="*/ 4649068 h 5027349"/>
              <a:gd name="connsiteX26" fmla="*/ 3486748 w 6781602"/>
              <a:gd name="connsiteY26" fmla="*/ 4947416 h 5027349"/>
              <a:gd name="connsiteX27" fmla="*/ 3533445 w 6781602"/>
              <a:gd name="connsiteY27" fmla="*/ 5027349 h 5027349"/>
              <a:gd name="connsiteX28" fmla="*/ 3462401 w 6781602"/>
              <a:gd name="connsiteY28" fmla="*/ 5027349 h 5027349"/>
              <a:gd name="connsiteX29" fmla="*/ 1638118 w 6781602"/>
              <a:gd name="connsiteY29" fmla="*/ 5027349 h 5027349"/>
              <a:gd name="connsiteX30" fmla="*/ 1268010 w 6781602"/>
              <a:gd name="connsiteY30" fmla="*/ 4809219 h 5027349"/>
              <a:gd name="connsiteX31" fmla="*/ 58645 w 6781602"/>
              <a:gd name="connsiteY31" fmla="*/ 2726611 h 5027349"/>
              <a:gd name="connsiteX32" fmla="*/ 58645 w 6781602"/>
              <a:gd name="connsiteY32" fmla="*/ 2300740 h 5027349"/>
              <a:gd name="connsiteX33" fmla="*/ 1268010 w 6781602"/>
              <a:gd name="connsiteY33" fmla="*/ 218128 h 5027349"/>
              <a:gd name="connsiteX34" fmla="*/ 1638118 w 6781602"/>
              <a:gd name="connsiteY34" fmla="*/ 0 h 5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602" h="5027349">
                <a:moveTo>
                  <a:pt x="5796655" y="1003496"/>
                </a:moveTo>
                <a:cubicBezTo>
                  <a:pt x="5796655" y="1003496"/>
                  <a:pt x="5796655" y="1003496"/>
                  <a:pt x="6383378" y="1003496"/>
                </a:cubicBezTo>
                <a:cubicBezTo>
                  <a:pt x="6421395" y="1003496"/>
                  <a:pt x="6455609" y="1023697"/>
                  <a:pt x="6474618" y="1056522"/>
                </a:cubicBezTo>
                <a:cubicBezTo>
                  <a:pt x="6474618" y="1056522"/>
                  <a:pt x="6474618" y="1056522"/>
                  <a:pt x="6767346" y="1562802"/>
                </a:cubicBezTo>
                <a:cubicBezTo>
                  <a:pt x="6786354" y="1594366"/>
                  <a:pt x="6786354" y="1634767"/>
                  <a:pt x="6767346" y="1666330"/>
                </a:cubicBezTo>
                <a:cubicBezTo>
                  <a:pt x="6767346" y="1666330"/>
                  <a:pt x="6767346" y="1666330"/>
                  <a:pt x="6474618" y="2172610"/>
                </a:cubicBezTo>
                <a:cubicBezTo>
                  <a:pt x="6455609" y="2205437"/>
                  <a:pt x="6421395" y="2225637"/>
                  <a:pt x="6383378" y="2225637"/>
                </a:cubicBezTo>
                <a:cubicBezTo>
                  <a:pt x="6383378" y="2225637"/>
                  <a:pt x="6383378" y="2225637"/>
                  <a:pt x="5796655" y="2225637"/>
                </a:cubicBezTo>
                <a:cubicBezTo>
                  <a:pt x="5759904" y="2225637"/>
                  <a:pt x="5724423" y="2205437"/>
                  <a:pt x="5706680" y="2172610"/>
                </a:cubicBezTo>
                <a:cubicBezTo>
                  <a:pt x="5706680" y="2172610"/>
                  <a:pt x="5706680" y="2172610"/>
                  <a:pt x="5412686" y="1666330"/>
                </a:cubicBezTo>
                <a:cubicBezTo>
                  <a:pt x="5393677" y="1634767"/>
                  <a:pt x="5393677" y="1594366"/>
                  <a:pt x="5412686" y="1562802"/>
                </a:cubicBezTo>
                <a:cubicBezTo>
                  <a:pt x="5412686" y="1562802"/>
                  <a:pt x="5412686" y="1562802"/>
                  <a:pt x="5706680" y="1056522"/>
                </a:cubicBezTo>
                <a:cubicBezTo>
                  <a:pt x="5724423" y="1023697"/>
                  <a:pt x="5759904" y="1003496"/>
                  <a:pt x="5796655" y="1003496"/>
                </a:cubicBezTo>
                <a:close/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B9BE8F-EE30-4B9C-88DC-10EE49068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859" y="1371600"/>
            <a:ext cx="3573440" cy="1180532"/>
          </a:xfrm>
        </p:spPr>
        <p:txBody>
          <a:bodyPr anchor="b">
            <a:normAutofit/>
          </a:bodyPr>
          <a:lstStyle/>
          <a:p>
            <a:r>
              <a:rPr lang="en-GB" sz="3600">
                <a:solidFill>
                  <a:schemeClr val="bg1"/>
                </a:solidFill>
              </a:rPr>
              <a:t>Der Fisch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D4C63F-C87D-43B6-A032-F389EAC4A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858" y="2621191"/>
            <a:ext cx="3894161" cy="194398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800" dirty="0">
                <a:solidFill>
                  <a:schemeClr val="bg1"/>
                </a:solidFill>
              </a:rPr>
              <a:t>Die Triangel erinnert an das sanfte Gleiten im Wasser.</a:t>
            </a:r>
          </a:p>
          <a:p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5326998-025B-4685-A6F0-C8F498C3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018" y="4308594"/>
            <a:ext cx="2492744" cy="2183328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A5AE9F7-888F-49DB-ADD0-385FC9D2FD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7825" r="-8" b="-8"/>
          <a:stretch/>
        </p:blipFill>
        <p:spPr>
          <a:xfrm>
            <a:off x="4090298" y="4418543"/>
            <a:ext cx="2278184" cy="1963430"/>
          </a:xfrm>
          <a:custGeom>
            <a:avLst/>
            <a:gdLst/>
            <a:ahLst/>
            <a:cxnLst/>
            <a:rect l="l" t="t" r="r" b="b"/>
            <a:pathLst>
              <a:path w="2278184" h="1963430">
                <a:moveTo>
                  <a:pt x="649972" y="0"/>
                </a:moveTo>
                <a:cubicBezTo>
                  <a:pt x="1630402" y="0"/>
                  <a:pt x="1630402" y="0"/>
                  <a:pt x="1630402" y="0"/>
                </a:cubicBezTo>
                <a:cubicBezTo>
                  <a:pt x="1680006" y="0"/>
                  <a:pt x="1744201" y="34048"/>
                  <a:pt x="1770463" y="76608"/>
                </a:cubicBezTo>
                <a:cubicBezTo>
                  <a:pt x="2260676" y="902270"/>
                  <a:pt x="2260676" y="902270"/>
                  <a:pt x="2260676" y="902270"/>
                </a:cubicBezTo>
                <a:cubicBezTo>
                  <a:pt x="2284020" y="947667"/>
                  <a:pt x="2284020" y="1015763"/>
                  <a:pt x="2260676" y="1061161"/>
                </a:cubicBezTo>
                <a:cubicBezTo>
                  <a:pt x="1770463" y="1886822"/>
                  <a:pt x="1770463" y="1886822"/>
                  <a:pt x="1770463" y="1886822"/>
                </a:cubicBezTo>
                <a:cubicBezTo>
                  <a:pt x="1744201" y="1929383"/>
                  <a:pt x="1680006" y="1963430"/>
                  <a:pt x="1630402" y="1963430"/>
                </a:cubicBezTo>
                <a:lnTo>
                  <a:pt x="649972" y="1963430"/>
                </a:lnTo>
                <a:cubicBezTo>
                  <a:pt x="597450" y="1963430"/>
                  <a:pt x="533255" y="1929383"/>
                  <a:pt x="509912" y="1886822"/>
                </a:cubicBezTo>
                <a:cubicBezTo>
                  <a:pt x="19697" y="1061161"/>
                  <a:pt x="19697" y="1061161"/>
                  <a:pt x="19697" y="1061161"/>
                </a:cubicBezTo>
                <a:cubicBezTo>
                  <a:pt x="-6565" y="1015763"/>
                  <a:pt x="-6565" y="947667"/>
                  <a:pt x="19697" y="902270"/>
                </a:cubicBezTo>
                <a:cubicBezTo>
                  <a:pt x="509912" y="76608"/>
                  <a:pt x="509912" y="76608"/>
                  <a:pt x="509912" y="76608"/>
                </a:cubicBezTo>
                <a:cubicBezTo>
                  <a:pt x="533255" y="34048"/>
                  <a:pt x="597450" y="0"/>
                  <a:pt x="649972" y="0"/>
                </a:cubicBezTo>
                <a:close/>
              </a:path>
            </a:pathLst>
          </a:cu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AA2AF9C-6256-447E-8F06-4C30A659ACAE}"/>
              </a:ext>
            </a:extLst>
          </p:cNvPr>
          <p:cNvSpPr txBox="1"/>
          <p:nvPr/>
        </p:nvSpPr>
        <p:spPr>
          <a:xfrm>
            <a:off x="9546724" y="6870700"/>
            <a:ext cx="26452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AT" sz="700">
                <a:solidFill>
                  <a:srgbClr val="FFFFFF"/>
                </a:solidFill>
              </a:rPr>
              <a:t>"</a:t>
            </a:r>
            <a:r>
              <a:rPr lang="de-AT" sz="700">
                <a:solidFill>
                  <a:srgbClr val="FFFFFF"/>
                </a:solidFill>
                <a:hlinkClick r:id="rId6" tooltip="https://it.m.wikipedia.org/wiki/File:Triangle_instrument_and_stick.p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AT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AT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AT" sz="700">
              <a:solidFill>
                <a:srgbClr val="FFFF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091AF00-7E1E-4949-B846-F88B9555E17A}"/>
              </a:ext>
            </a:extLst>
          </p:cNvPr>
          <p:cNvSpPr txBox="1"/>
          <p:nvPr/>
        </p:nvSpPr>
        <p:spPr>
          <a:xfrm>
            <a:off x="6592192" y="6870700"/>
            <a:ext cx="294183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AT" sz="700">
                <a:solidFill>
                  <a:srgbClr val="FFFFFF"/>
                </a:solidFill>
              </a:rPr>
              <a:t>"</a:t>
            </a:r>
            <a:r>
              <a:rPr lang="de-AT" sz="700">
                <a:solidFill>
                  <a:srgbClr val="FFFFFF"/>
                </a:solidFill>
                <a:hlinkClick r:id="rId4" tooltip="https://en.wikipedia.org/wiki/Garibaldi_(fish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AT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AT" sz="700">
                <a:solidFill>
                  <a:srgbClr val="FFFFFF"/>
                </a:solidFill>
                <a:hlinkClick r:id="rId7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A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60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31CCC4-5CB6-40DE-AA03-EA6342D7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915697" y="-5"/>
            <a:ext cx="4908541" cy="3681406"/>
          </a:xfrm>
          <a:prstGeom prst="rect">
            <a:avLst/>
          </a:prstGeom>
        </p:spPr>
      </p:pic>
      <p:pic>
        <p:nvPicPr>
          <p:cNvPr id="6" name="Grafik 5" descr="Ein Bild, das Messing, Musik enthält.&#10;&#10;Automatisch generierte Beschreibung">
            <a:extLst>
              <a:ext uri="{FF2B5EF4-FFF2-40B4-BE49-F238E27FC236}">
                <a16:creationId xmlns:a16="http://schemas.microsoft.com/office/drawing/2014/main" id="{9FF7B266-CFF7-4467-AF06-1F4F7F6A5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93" r="3156"/>
          <a:stretch/>
        </p:blipFill>
        <p:spPr>
          <a:xfrm>
            <a:off x="4547938" y="3681409"/>
            <a:ext cx="7644062" cy="317659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7B16AC-9E84-49DC-B23D-5AE9297BC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Der </a:t>
            </a:r>
            <a:r>
              <a:rPr lang="en-US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Elefant</a:t>
            </a:r>
            <a:endParaRPr lang="en-US" sz="5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E4540D-1EDF-41BA-BCB3-DC25D97EB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AT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Die Trompete erinnert an die Laute, welche aus dem Rüssel kommen.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A931B38E-E75B-48A2-8B11-F5A472446C0C}"/>
              </a:ext>
            </a:extLst>
          </p:cNvPr>
          <p:cNvSpPr txBox="1"/>
          <p:nvPr/>
        </p:nvSpPr>
        <p:spPr>
          <a:xfrm>
            <a:off x="9250168" y="6870700"/>
            <a:ext cx="294183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AT" sz="700">
                <a:solidFill>
                  <a:srgbClr val="FFFFFF"/>
                </a:solidFill>
              </a:rPr>
              <a:t>"</a:t>
            </a:r>
            <a:r>
              <a:rPr lang="de-AT" sz="700">
                <a:solidFill>
                  <a:srgbClr val="FFFFFF"/>
                </a:solidFill>
                <a:hlinkClick r:id="rId5" tooltip="https://commons.wikimedia.org/wiki/File:Trumpet,_B_flat_-1623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AT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AT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AT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9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5C08F8-A60E-4206-805E-5C988E60C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6250632" y="10"/>
            <a:ext cx="4573761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Grafik 5" descr="Ein Bild, das Musik, drinnen, blau, sitzend enthält.&#10;&#10;Automatisch generierte Beschreibung">
            <a:extLst>
              <a:ext uri="{FF2B5EF4-FFF2-40B4-BE49-F238E27FC236}">
                <a16:creationId xmlns:a16="http://schemas.microsoft.com/office/drawing/2014/main" id="{A397657C-3528-45DB-8D30-151DC81DD2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086" r="-2" b="2373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BDDE70-0D5F-4143-9F08-D938B5C5F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de-AT" sz="3400"/>
              <a:t>Der Wal</a:t>
            </a:r>
            <a:endParaRPr lang="en-GB" sz="34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271834-0AC9-4A8C-89B7-94314FB36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dirty="0" err="1"/>
              <a:t>Mit</a:t>
            </a:r>
            <a:r>
              <a:rPr lang="en-GB" sz="2000" dirty="0"/>
              <a:t> der </a:t>
            </a:r>
            <a:r>
              <a:rPr lang="en-GB" sz="2000" dirty="0" err="1"/>
              <a:t>Ocraina</a:t>
            </a:r>
            <a:r>
              <a:rPr lang="en-GB" sz="2000" dirty="0"/>
              <a:t> </a:t>
            </a:r>
            <a:r>
              <a:rPr lang="en-GB" sz="2000" dirty="0" err="1"/>
              <a:t>kann</a:t>
            </a:r>
            <a:r>
              <a:rPr lang="en-GB" sz="2000" dirty="0"/>
              <a:t> der </a:t>
            </a:r>
            <a:r>
              <a:rPr lang="en-GB" sz="2000" dirty="0" err="1"/>
              <a:t>Walgesang</a:t>
            </a:r>
            <a:r>
              <a:rPr lang="en-GB" sz="2000" dirty="0"/>
              <a:t> gut </a:t>
            </a:r>
            <a:r>
              <a:rPr lang="en-GB" sz="2000" dirty="0" err="1"/>
              <a:t>nachgeahmt</a:t>
            </a:r>
            <a:r>
              <a:rPr lang="en-GB" sz="2000" dirty="0"/>
              <a:t> warden.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BAABCF5-B7F0-49CF-A153-DDF5B9B39060}"/>
              </a:ext>
            </a:extLst>
          </p:cNvPr>
          <p:cNvSpPr txBox="1"/>
          <p:nvPr/>
        </p:nvSpPr>
        <p:spPr>
          <a:xfrm>
            <a:off x="9250168" y="6870700"/>
            <a:ext cx="294183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AT" sz="700">
                <a:solidFill>
                  <a:srgbClr val="FFFFFF"/>
                </a:solidFill>
              </a:rPr>
              <a:t>"</a:t>
            </a:r>
            <a:r>
              <a:rPr lang="de-AT" sz="700">
                <a:solidFill>
                  <a:srgbClr val="FFFFFF"/>
                </a:solidFill>
                <a:hlinkClick r:id="rId5" tooltip="https://www.thingiverse.com/thing:2345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AT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AT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AT" sz="700">
              <a:solidFill>
                <a:srgbClr val="FFFF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53DEE4E-AFEE-49EC-9095-D1F13A7B27D6}"/>
              </a:ext>
            </a:extLst>
          </p:cNvPr>
          <p:cNvSpPr txBox="1"/>
          <p:nvPr/>
        </p:nvSpPr>
        <p:spPr>
          <a:xfrm>
            <a:off x="6250632" y="3364992"/>
            <a:ext cx="45737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/>
              <a:t>"</a:t>
            </a:r>
            <a:r>
              <a:rPr lang="de-AT" sz="900">
                <a:hlinkClick r:id="rId3" tooltip="https://no.wikipedia.org/wiki/Spekkhoggere"/>
              </a:rPr>
              <a:t>Dieses Foto</a:t>
            </a:r>
            <a:r>
              <a:rPr lang="de-AT" sz="900"/>
              <a:t>" von Unbekannter Autor ist lizenziert gemäß </a:t>
            </a:r>
            <a:r>
              <a:rPr lang="de-AT" sz="900">
                <a:hlinkClick r:id="rId6" tooltip="https://creativecommons.org/licenses/by-sa/3.0/"/>
              </a:rPr>
              <a:t>CC BY-SA</a:t>
            </a:r>
            <a:endParaRPr lang="de-AT" sz="900"/>
          </a:p>
        </p:txBody>
      </p:sp>
    </p:spTree>
    <p:extLst>
      <p:ext uri="{BB962C8B-B14F-4D97-AF65-F5344CB8AC3E}">
        <p14:creationId xmlns:p14="http://schemas.microsoft.com/office/powerpoint/2010/main" val="3301963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DF18D7-7A99-465B-A49D-E9222149F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417556" y="10"/>
            <a:ext cx="223991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Grafik 5" descr="Ein Bild, das Musik, Pfeife enthält.&#10;&#10;Automatisch generierte Beschreibung">
            <a:extLst>
              <a:ext uri="{FF2B5EF4-FFF2-40B4-BE49-F238E27FC236}">
                <a16:creationId xmlns:a16="http://schemas.microsoft.com/office/drawing/2014/main" id="{2E80EAB1-86BA-4D44-8812-726992879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2717" r="-2" b="18566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C3F9B7-9553-49BD-83E2-A7A689A8D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de-AT" sz="3400"/>
              <a:t>Der Vogel</a:t>
            </a:r>
            <a:endParaRPr lang="en-GB" sz="3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5A97C9-DD97-425E-976E-545ABB29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/>
              <a:t>Die Flöte nimmt in vielen Liedern die Rolle des Vogels ein. </a:t>
            </a:r>
          </a:p>
          <a:p>
            <a:endParaRPr lang="en-GB" sz="20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3E8BC6A-EC00-4300-BA5C-787BBD54CC1B}"/>
              </a:ext>
            </a:extLst>
          </p:cNvPr>
          <p:cNvSpPr txBox="1"/>
          <p:nvPr/>
        </p:nvSpPr>
        <p:spPr>
          <a:xfrm>
            <a:off x="7417556" y="3364992"/>
            <a:ext cx="223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900"/>
              <a:t>"</a:t>
            </a:r>
            <a:r>
              <a:rPr lang="de-AT" sz="900">
                <a:hlinkClick r:id="rId3" tooltip="https://nl.wikipedia.org/wiki/Hop_(vogel)"/>
              </a:rPr>
              <a:t>Dieses Foto</a:t>
            </a:r>
            <a:r>
              <a:rPr lang="de-AT" sz="900"/>
              <a:t>" von Unbekannter Autor ist lizenziert gemäß </a:t>
            </a:r>
            <a:r>
              <a:rPr lang="de-AT" sz="900">
                <a:hlinkClick r:id="rId6" tooltip="https://creativecommons.org/licenses/by-sa/3.0/"/>
              </a:rPr>
              <a:t>CC BY-SA</a:t>
            </a:r>
            <a:endParaRPr lang="de-AT" sz="900"/>
          </a:p>
        </p:txBody>
      </p:sp>
    </p:spTree>
    <p:extLst>
      <p:ext uri="{BB962C8B-B14F-4D97-AF65-F5344CB8AC3E}">
        <p14:creationId xmlns:p14="http://schemas.microsoft.com/office/powerpoint/2010/main" val="2686993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AaBbCc"/>
        <a:ea typeface=""/>
        <a:cs typeface=""/>
      </a:majorFont>
      <a:minorFont>
        <a:latin typeface="AaBbC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Breitbild</PresentationFormat>
  <Paragraphs>27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AaBbCc</vt:lpstr>
      <vt:lpstr>Arial</vt:lpstr>
      <vt:lpstr>Calibri</vt:lpstr>
      <vt:lpstr>Office</vt:lpstr>
      <vt:lpstr>PowerPoint-Präsentation</vt:lpstr>
      <vt:lpstr>Das Schwein</vt:lpstr>
      <vt:lpstr>Der Hund</vt:lpstr>
      <vt:lpstr>Der Affe</vt:lpstr>
      <vt:lpstr>Der Fisch</vt:lpstr>
      <vt:lpstr>Der Elefant</vt:lpstr>
      <vt:lpstr>Der Wal</vt:lpstr>
      <vt:lpstr>Der Vogel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Fromwald</dc:creator>
  <cp:lastModifiedBy>Martin Fromwald</cp:lastModifiedBy>
  <cp:revision>1</cp:revision>
  <dcterms:created xsi:type="dcterms:W3CDTF">2020-06-21T20:06:34Z</dcterms:created>
  <dcterms:modified xsi:type="dcterms:W3CDTF">2020-06-21T20:09:59Z</dcterms:modified>
</cp:coreProperties>
</file>