
<file path=[Content_Types].xml><?xml version="1.0" encoding="utf-8"?>
<Types xmlns="http://schemas.openxmlformats.org/package/2006/content-types">
  <Default Extension="jpeg" ContentType="image/jpeg"/>
  <Default Extension="jpg" ContentType="image/jpeg"/>
  <Default Extension="m4a" ContentType="audio/mp4"/>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59" r:id="rId7"/>
    <p:sldId id="271" r:id="rId8"/>
    <p:sldId id="266" r:id="rId9"/>
    <p:sldId id="263" r:id="rId10"/>
    <p:sldId id="257" r:id="rId11"/>
    <p:sldId id="274" r:id="rId12"/>
    <p:sldId id="258" r:id="rId13"/>
    <p:sldId id="269" r:id="rId14"/>
    <p:sldId id="270" r:id="rId15"/>
    <p:sldId id="268" r:id="rId16"/>
    <p:sldId id="272" r:id="rId17"/>
    <p:sldId id="261" r:id="rId18"/>
    <p:sldId id="264" r:id="rId19"/>
    <p:sldId id="262" r:id="rId20"/>
    <p:sldId id="265"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E5583-A902-429C-ADDF-5F4BA03972D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769C0BEC-3231-4AC8-BFEB-1D88CBBAA2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30B50C6-8035-4983-9D62-39FC53A24ECA}"/>
              </a:ext>
            </a:extLst>
          </p:cNvPr>
          <p:cNvSpPr>
            <a:spLocks noGrp="1"/>
          </p:cNvSpPr>
          <p:nvPr>
            <p:ph type="dt" sz="half" idx="10"/>
          </p:nvPr>
        </p:nvSpPr>
        <p:spPr/>
        <p:txBody>
          <a:bodyPr/>
          <a:lstStyle/>
          <a:p>
            <a:fld id="{D476AEB7-C563-4458-B594-E5409993214D}" type="datetimeFigureOut">
              <a:rPr lang="de-AT" smtClean="0"/>
              <a:t>10.06.2020</a:t>
            </a:fld>
            <a:endParaRPr lang="de-AT"/>
          </a:p>
        </p:txBody>
      </p:sp>
      <p:sp>
        <p:nvSpPr>
          <p:cNvPr id="5" name="Fußzeilenplatzhalter 4">
            <a:extLst>
              <a:ext uri="{FF2B5EF4-FFF2-40B4-BE49-F238E27FC236}">
                <a16:creationId xmlns:a16="http://schemas.microsoft.com/office/drawing/2014/main" id="{FD87A518-427A-4E42-8D50-170E4FA024B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23342F1-A359-4FB2-A734-0988D75E00AB}"/>
              </a:ext>
            </a:extLst>
          </p:cNvPr>
          <p:cNvSpPr>
            <a:spLocks noGrp="1"/>
          </p:cNvSpPr>
          <p:nvPr>
            <p:ph type="sldNum" sz="quarter" idx="12"/>
          </p:nvPr>
        </p:nvSpPr>
        <p:spPr/>
        <p:txBody>
          <a:bodyPr/>
          <a:lstStyle/>
          <a:p>
            <a:fld id="{1C067675-C3CA-449F-BF9A-F2AE5AAAC430}" type="slidenum">
              <a:rPr lang="de-AT" smtClean="0"/>
              <a:t>‹Nr.›</a:t>
            </a:fld>
            <a:endParaRPr lang="de-AT"/>
          </a:p>
        </p:txBody>
      </p:sp>
    </p:spTree>
    <p:extLst>
      <p:ext uri="{BB962C8B-B14F-4D97-AF65-F5344CB8AC3E}">
        <p14:creationId xmlns:p14="http://schemas.microsoft.com/office/powerpoint/2010/main" val="128840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A845C-0827-4EB5-9D4B-5F44E42A384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1F5A40C9-6BD1-429A-8E8E-E2D08CC81C3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71F66CE-2E56-4203-A917-BEF702A14C5E}"/>
              </a:ext>
            </a:extLst>
          </p:cNvPr>
          <p:cNvSpPr>
            <a:spLocks noGrp="1"/>
          </p:cNvSpPr>
          <p:nvPr>
            <p:ph type="dt" sz="half" idx="10"/>
          </p:nvPr>
        </p:nvSpPr>
        <p:spPr/>
        <p:txBody>
          <a:bodyPr/>
          <a:lstStyle/>
          <a:p>
            <a:fld id="{D476AEB7-C563-4458-B594-E5409993214D}" type="datetimeFigureOut">
              <a:rPr lang="de-AT" smtClean="0"/>
              <a:t>10.06.2020</a:t>
            </a:fld>
            <a:endParaRPr lang="de-AT"/>
          </a:p>
        </p:txBody>
      </p:sp>
      <p:sp>
        <p:nvSpPr>
          <p:cNvPr id="5" name="Fußzeilenplatzhalter 4">
            <a:extLst>
              <a:ext uri="{FF2B5EF4-FFF2-40B4-BE49-F238E27FC236}">
                <a16:creationId xmlns:a16="http://schemas.microsoft.com/office/drawing/2014/main" id="{9DD2103F-C7A8-428F-9D76-22C42765BB7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7D0E109-8B6A-4C2F-9A05-C5E7D6B2B9B0}"/>
              </a:ext>
            </a:extLst>
          </p:cNvPr>
          <p:cNvSpPr>
            <a:spLocks noGrp="1"/>
          </p:cNvSpPr>
          <p:nvPr>
            <p:ph type="sldNum" sz="quarter" idx="12"/>
          </p:nvPr>
        </p:nvSpPr>
        <p:spPr/>
        <p:txBody>
          <a:bodyPr/>
          <a:lstStyle/>
          <a:p>
            <a:fld id="{1C067675-C3CA-449F-BF9A-F2AE5AAAC430}" type="slidenum">
              <a:rPr lang="de-AT" smtClean="0"/>
              <a:t>‹Nr.›</a:t>
            </a:fld>
            <a:endParaRPr lang="de-AT"/>
          </a:p>
        </p:txBody>
      </p:sp>
    </p:spTree>
    <p:extLst>
      <p:ext uri="{BB962C8B-B14F-4D97-AF65-F5344CB8AC3E}">
        <p14:creationId xmlns:p14="http://schemas.microsoft.com/office/powerpoint/2010/main" val="121217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FB7DA8C-0159-4648-84D7-4B3DCB4D7AAD}"/>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136914F9-E4E2-4A84-8E93-95158D02D29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7F3F24F-3264-429B-ACE0-341BE1162A0A}"/>
              </a:ext>
            </a:extLst>
          </p:cNvPr>
          <p:cNvSpPr>
            <a:spLocks noGrp="1"/>
          </p:cNvSpPr>
          <p:nvPr>
            <p:ph type="dt" sz="half" idx="10"/>
          </p:nvPr>
        </p:nvSpPr>
        <p:spPr/>
        <p:txBody>
          <a:bodyPr/>
          <a:lstStyle/>
          <a:p>
            <a:fld id="{D476AEB7-C563-4458-B594-E5409993214D}" type="datetimeFigureOut">
              <a:rPr lang="de-AT" smtClean="0"/>
              <a:t>10.06.2020</a:t>
            </a:fld>
            <a:endParaRPr lang="de-AT"/>
          </a:p>
        </p:txBody>
      </p:sp>
      <p:sp>
        <p:nvSpPr>
          <p:cNvPr id="5" name="Fußzeilenplatzhalter 4">
            <a:extLst>
              <a:ext uri="{FF2B5EF4-FFF2-40B4-BE49-F238E27FC236}">
                <a16:creationId xmlns:a16="http://schemas.microsoft.com/office/drawing/2014/main" id="{2A72D819-14A7-4CB8-86DB-ACD182DF6A4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7C24957-B4E8-4574-9F7E-A7A9D8B91E8C}"/>
              </a:ext>
            </a:extLst>
          </p:cNvPr>
          <p:cNvSpPr>
            <a:spLocks noGrp="1"/>
          </p:cNvSpPr>
          <p:nvPr>
            <p:ph type="sldNum" sz="quarter" idx="12"/>
          </p:nvPr>
        </p:nvSpPr>
        <p:spPr/>
        <p:txBody>
          <a:bodyPr/>
          <a:lstStyle/>
          <a:p>
            <a:fld id="{1C067675-C3CA-449F-BF9A-F2AE5AAAC430}" type="slidenum">
              <a:rPr lang="de-AT" smtClean="0"/>
              <a:t>‹Nr.›</a:t>
            </a:fld>
            <a:endParaRPr lang="de-AT"/>
          </a:p>
        </p:txBody>
      </p:sp>
    </p:spTree>
    <p:extLst>
      <p:ext uri="{BB962C8B-B14F-4D97-AF65-F5344CB8AC3E}">
        <p14:creationId xmlns:p14="http://schemas.microsoft.com/office/powerpoint/2010/main" val="87856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00852-41BD-4344-997D-77613218FAB6}"/>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B85E66B-E716-48DE-AF2D-47B2ADE522B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0E8A1E8-3C2B-4531-802F-B83C29AA97BC}"/>
              </a:ext>
            </a:extLst>
          </p:cNvPr>
          <p:cNvSpPr>
            <a:spLocks noGrp="1"/>
          </p:cNvSpPr>
          <p:nvPr>
            <p:ph type="dt" sz="half" idx="10"/>
          </p:nvPr>
        </p:nvSpPr>
        <p:spPr/>
        <p:txBody>
          <a:bodyPr/>
          <a:lstStyle/>
          <a:p>
            <a:fld id="{D476AEB7-C563-4458-B594-E5409993214D}" type="datetimeFigureOut">
              <a:rPr lang="de-AT" smtClean="0"/>
              <a:t>10.06.2020</a:t>
            </a:fld>
            <a:endParaRPr lang="de-AT"/>
          </a:p>
        </p:txBody>
      </p:sp>
      <p:sp>
        <p:nvSpPr>
          <p:cNvPr id="5" name="Fußzeilenplatzhalter 4">
            <a:extLst>
              <a:ext uri="{FF2B5EF4-FFF2-40B4-BE49-F238E27FC236}">
                <a16:creationId xmlns:a16="http://schemas.microsoft.com/office/drawing/2014/main" id="{2AC0340A-33BF-4ABB-B7AD-1E0C0AB1932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CCBDD5A-976A-46AA-868E-961E3B99A874}"/>
              </a:ext>
            </a:extLst>
          </p:cNvPr>
          <p:cNvSpPr>
            <a:spLocks noGrp="1"/>
          </p:cNvSpPr>
          <p:nvPr>
            <p:ph type="sldNum" sz="quarter" idx="12"/>
          </p:nvPr>
        </p:nvSpPr>
        <p:spPr/>
        <p:txBody>
          <a:bodyPr/>
          <a:lstStyle/>
          <a:p>
            <a:fld id="{1C067675-C3CA-449F-BF9A-F2AE5AAAC430}" type="slidenum">
              <a:rPr lang="de-AT" smtClean="0"/>
              <a:t>‹Nr.›</a:t>
            </a:fld>
            <a:endParaRPr lang="de-AT"/>
          </a:p>
        </p:txBody>
      </p:sp>
    </p:spTree>
    <p:extLst>
      <p:ext uri="{BB962C8B-B14F-4D97-AF65-F5344CB8AC3E}">
        <p14:creationId xmlns:p14="http://schemas.microsoft.com/office/powerpoint/2010/main" val="343428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0E9CB-5693-40DF-BFE9-AADCCD0C8FB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E87002FA-5A45-4649-80BE-69BF9040EF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E6C637A-190A-4556-BFEB-118FD25EC813}"/>
              </a:ext>
            </a:extLst>
          </p:cNvPr>
          <p:cNvSpPr>
            <a:spLocks noGrp="1"/>
          </p:cNvSpPr>
          <p:nvPr>
            <p:ph type="dt" sz="half" idx="10"/>
          </p:nvPr>
        </p:nvSpPr>
        <p:spPr/>
        <p:txBody>
          <a:bodyPr/>
          <a:lstStyle/>
          <a:p>
            <a:fld id="{D476AEB7-C563-4458-B594-E5409993214D}" type="datetimeFigureOut">
              <a:rPr lang="de-AT" smtClean="0"/>
              <a:t>10.06.2020</a:t>
            </a:fld>
            <a:endParaRPr lang="de-AT"/>
          </a:p>
        </p:txBody>
      </p:sp>
      <p:sp>
        <p:nvSpPr>
          <p:cNvPr id="5" name="Fußzeilenplatzhalter 4">
            <a:extLst>
              <a:ext uri="{FF2B5EF4-FFF2-40B4-BE49-F238E27FC236}">
                <a16:creationId xmlns:a16="http://schemas.microsoft.com/office/drawing/2014/main" id="{3F099039-2E21-4E85-A670-4811DB75943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0A65D36-A8DD-4C98-B492-617E8D8A0453}"/>
              </a:ext>
            </a:extLst>
          </p:cNvPr>
          <p:cNvSpPr>
            <a:spLocks noGrp="1"/>
          </p:cNvSpPr>
          <p:nvPr>
            <p:ph type="sldNum" sz="quarter" idx="12"/>
          </p:nvPr>
        </p:nvSpPr>
        <p:spPr/>
        <p:txBody>
          <a:bodyPr/>
          <a:lstStyle/>
          <a:p>
            <a:fld id="{1C067675-C3CA-449F-BF9A-F2AE5AAAC430}" type="slidenum">
              <a:rPr lang="de-AT" smtClean="0"/>
              <a:t>‹Nr.›</a:t>
            </a:fld>
            <a:endParaRPr lang="de-AT"/>
          </a:p>
        </p:txBody>
      </p:sp>
    </p:spTree>
    <p:extLst>
      <p:ext uri="{BB962C8B-B14F-4D97-AF65-F5344CB8AC3E}">
        <p14:creationId xmlns:p14="http://schemas.microsoft.com/office/powerpoint/2010/main" val="18511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9C296D-4DAD-47FF-AEC7-770FDD6FAFEA}"/>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EC2F935-F9EB-448B-AFF0-7B7D5A3CE53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2113CE6F-DA7B-4594-9951-FE73CC3A02E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5C9FD37E-2427-4D39-B64F-DCCD4190B06F}"/>
              </a:ext>
            </a:extLst>
          </p:cNvPr>
          <p:cNvSpPr>
            <a:spLocks noGrp="1"/>
          </p:cNvSpPr>
          <p:nvPr>
            <p:ph type="dt" sz="half" idx="10"/>
          </p:nvPr>
        </p:nvSpPr>
        <p:spPr/>
        <p:txBody>
          <a:bodyPr/>
          <a:lstStyle/>
          <a:p>
            <a:fld id="{D476AEB7-C563-4458-B594-E5409993214D}" type="datetimeFigureOut">
              <a:rPr lang="de-AT" smtClean="0"/>
              <a:t>10.06.2020</a:t>
            </a:fld>
            <a:endParaRPr lang="de-AT"/>
          </a:p>
        </p:txBody>
      </p:sp>
      <p:sp>
        <p:nvSpPr>
          <p:cNvPr id="6" name="Fußzeilenplatzhalter 5">
            <a:extLst>
              <a:ext uri="{FF2B5EF4-FFF2-40B4-BE49-F238E27FC236}">
                <a16:creationId xmlns:a16="http://schemas.microsoft.com/office/drawing/2014/main" id="{78579D6D-E48F-42F2-A519-E4EE0908052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8D89A6-0D37-4EE3-B650-AF0021253266}"/>
              </a:ext>
            </a:extLst>
          </p:cNvPr>
          <p:cNvSpPr>
            <a:spLocks noGrp="1"/>
          </p:cNvSpPr>
          <p:nvPr>
            <p:ph type="sldNum" sz="quarter" idx="12"/>
          </p:nvPr>
        </p:nvSpPr>
        <p:spPr/>
        <p:txBody>
          <a:bodyPr/>
          <a:lstStyle/>
          <a:p>
            <a:fld id="{1C067675-C3CA-449F-BF9A-F2AE5AAAC430}" type="slidenum">
              <a:rPr lang="de-AT" smtClean="0"/>
              <a:t>‹Nr.›</a:t>
            </a:fld>
            <a:endParaRPr lang="de-AT"/>
          </a:p>
        </p:txBody>
      </p:sp>
    </p:spTree>
    <p:extLst>
      <p:ext uri="{BB962C8B-B14F-4D97-AF65-F5344CB8AC3E}">
        <p14:creationId xmlns:p14="http://schemas.microsoft.com/office/powerpoint/2010/main" val="86191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71BBD-BA2B-4171-9ABE-363A62EB5679}"/>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17091957-E0A3-4C38-80FA-C94A47B864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2C621FF-9799-4A48-9B5F-E5FF7A2442D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0C5434DF-05A0-45E5-B406-82563DB34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18D7D73-EF72-4FC7-B720-F1750D58984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35E8E0C4-69B1-4AFB-9110-6206A2A45921}"/>
              </a:ext>
            </a:extLst>
          </p:cNvPr>
          <p:cNvSpPr>
            <a:spLocks noGrp="1"/>
          </p:cNvSpPr>
          <p:nvPr>
            <p:ph type="dt" sz="half" idx="10"/>
          </p:nvPr>
        </p:nvSpPr>
        <p:spPr/>
        <p:txBody>
          <a:bodyPr/>
          <a:lstStyle/>
          <a:p>
            <a:fld id="{D476AEB7-C563-4458-B594-E5409993214D}" type="datetimeFigureOut">
              <a:rPr lang="de-AT" smtClean="0"/>
              <a:t>10.06.2020</a:t>
            </a:fld>
            <a:endParaRPr lang="de-AT"/>
          </a:p>
        </p:txBody>
      </p:sp>
      <p:sp>
        <p:nvSpPr>
          <p:cNvPr id="8" name="Fußzeilenplatzhalter 7">
            <a:extLst>
              <a:ext uri="{FF2B5EF4-FFF2-40B4-BE49-F238E27FC236}">
                <a16:creationId xmlns:a16="http://schemas.microsoft.com/office/drawing/2014/main" id="{82E17827-D868-45F8-8DA6-B22D4DFE10B1}"/>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7FBB602-6EF7-4251-8996-4024BCEEC7C2}"/>
              </a:ext>
            </a:extLst>
          </p:cNvPr>
          <p:cNvSpPr>
            <a:spLocks noGrp="1"/>
          </p:cNvSpPr>
          <p:nvPr>
            <p:ph type="sldNum" sz="quarter" idx="12"/>
          </p:nvPr>
        </p:nvSpPr>
        <p:spPr/>
        <p:txBody>
          <a:bodyPr/>
          <a:lstStyle/>
          <a:p>
            <a:fld id="{1C067675-C3CA-449F-BF9A-F2AE5AAAC430}" type="slidenum">
              <a:rPr lang="de-AT" smtClean="0"/>
              <a:t>‹Nr.›</a:t>
            </a:fld>
            <a:endParaRPr lang="de-AT"/>
          </a:p>
        </p:txBody>
      </p:sp>
    </p:spTree>
    <p:extLst>
      <p:ext uri="{BB962C8B-B14F-4D97-AF65-F5344CB8AC3E}">
        <p14:creationId xmlns:p14="http://schemas.microsoft.com/office/powerpoint/2010/main" val="20734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4F14D-B85B-442D-8A32-E34F4A2CB288}"/>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F1ADB1A-92FE-495D-B99E-ED330B0F05A8}"/>
              </a:ext>
            </a:extLst>
          </p:cNvPr>
          <p:cNvSpPr>
            <a:spLocks noGrp="1"/>
          </p:cNvSpPr>
          <p:nvPr>
            <p:ph type="dt" sz="half" idx="10"/>
          </p:nvPr>
        </p:nvSpPr>
        <p:spPr/>
        <p:txBody>
          <a:bodyPr/>
          <a:lstStyle/>
          <a:p>
            <a:fld id="{D476AEB7-C563-4458-B594-E5409993214D}" type="datetimeFigureOut">
              <a:rPr lang="de-AT" smtClean="0"/>
              <a:t>10.06.2020</a:t>
            </a:fld>
            <a:endParaRPr lang="de-AT"/>
          </a:p>
        </p:txBody>
      </p:sp>
      <p:sp>
        <p:nvSpPr>
          <p:cNvPr id="4" name="Fußzeilenplatzhalter 3">
            <a:extLst>
              <a:ext uri="{FF2B5EF4-FFF2-40B4-BE49-F238E27FC236}">
                <a16:creationId xmlns:a16="http://schemas.microsoft.com/office/drawing/2014/main" id="{2C14E189-C059-4726-8912-97A8BE2211F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A1C26920-7672-40D9-B3D3-77CCC726E860}"/>
              </a:ext>
            </a:extLst>
          </p:cNvPr>
          <p:cNvSpPr>
            <a:spLocks noGrp="1"/>
          </p:cNvSpPr>
          <p:nvPr>
            <p:ph type="sldNum" sz="quarter" idx="12"/>
          </p:nvPr>
        </p:nvSpPr>
        <p:spPr/>
        <p:txBody>
          <a:bodyPr/>
          <a:lstStyle/>
          <a:p>
            <a:fld id="{1C067675-C3CA-449F-BF9A-F2AE5AAAC430}" type="slidenum">
              <a:rPr lang="de-AT" smtClean="0"/>
              <a:t>‹Nr.›</a:t>
            </a:fld>
            <a:endParaRPr lang="de-AT"/>
          </a:p>
        </p:txBody>
      </p:sp>
    </p:spTree>
    <p:extLst>
      <p:ext uri="{BB962C8B-B14F-4D97-AF65-F5344CB8AC3E}">
        <p14:creationId xmlns:p14="http://schemas.microsoft.com/office/powerpoint/2010/main" val="1512131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F47DA04-C90E-4E9A-BD36-00D1890EC3B6}"/>
              </a:ext>
            </a:extLst>
          </p:cNvPr>
          <p:cNvSpPr>
            <a:spLocks noGrp="1"/>
          </p:cNvSpPr>
          <p:nvPr>
            <p:ph type="dt" sz="half" idx="10"/>
          </p:nvPr>
        </p:nvSpPr>
        <p:spPr/>
        <p:txBody>
          <a:bodyPr/>
          <a:lstStyle/>
          <a:p>
            <a:fld id="{D476AEB7-C563-4458-B594-E5409993214D}" type="datetimeFigureOut">
              <a:rPr lang="de-AT" smtClean="0"/>
              <a:t>10.06.2020</a:t>
            </a:fld>
            <a:endParaRPr lang="de-AT"/>
          </a:p>
        </p:txBody>
      </p:sp>
      <p:sp>
        <p:nvSpPr>
          <p:cNvPr id="3" name="Fußzeilenplatzhalter 2">
            <a:extLst>
              <a:ext uri="{FF2B5EF4-FFF2-40B4-BE49-F238E27FC236}">
                <a16:creationId xmlns:a16="http://schemas.microsoft.com/office/drawing/2014/main" id="{A6251BEB-CF68-46E6-AFAE-C9367A1A4A7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024E0BA-9400-4763-A5FE-7DDC6A4D3E0E}"/>
              </a:ext>
            </a:extLst>
          </p:cNvPr>
          <p:cNvSpPr>
            <a:spLocks noGrp="1"/>
          </p:cNvSpPr>
          <p:nvPr>
            <p:ph type="sldNum" sz="quarter" idx="12"/>
          </p:nvPr>
        </p:nvSpPr>
        <p:spPr/>
        <p:txBody>
          <a:bodyPr/>
          <a:lstStyle/>
          <a:p>
            <a:fld id="{1C067675-C3CA-449F-BF9A-F2AE5AAAC430}" type="slidenum">
              <a:rPr lang="de-AT" smtClean="0"/>
              <a:t>‹Nr.›</a:t>
            </a:fld>
            <a:endParaRPr lang="de-AT"/>
          </a:p>
        </p:txBody>
      </p:sp>
    </p:spTree>
    <p:extLst>
      <p:ext uri="{BB962C8B-B14F-4D97-AF65-F5344CB8AC3E}">
        <p14:creationId xmlns:p14="http://schemas.microsoft.com/office/powerpoint/2010/main" val="106977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3CB41F-CE10-4509-AF23-4A8D9841120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D15D90D7-6E86-4B34-9E65-F916B4B266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7E0DD0E0-4130-42D1-BAC5-4FB6052EA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3A90D93-7B02-4F16-B193-E1C51C42C610}"/>
              </a:ext>
            </a:extLst>
          </p:cNvPr>
          <p:cNvSpPr>
            <a:spLocks noGrp="1"/>
          </p:cNvSpPr>
          <p:nvPr>
            <p:ph type="dt" sz="half" idx="10"/>
          </p:nvPr>
        </p:nvSpPr>
        <p:spPr/>
        <p:txBody>
          <a:bodyPr/>
          <a:lstStyle/>
          <a:p>
            <a:fld id="{D476AEB7-C563-4458-B594-E5409993214D}" type="datetimeFigureOut">
              <a:rPr lang="de-AT" smtClean="0"/>
              <a:t>10.06.2020</a:t>
            </a:fld>
            <a:endParaRPr lang="de-AT"/>
          </a:p>
        </p:txBody>
      </p:sp>
      <p:sp>
        <p:nvSpPr>
          <p:cNvPr id="6" name="Fußzeilenplatzhalter 5">
            <a:extLst>
              <a:ext uri="{FF2B5EF4-FFF2-40B4-BE49-F238E27FC236}">
                <a16:creationId xmlns:a16="http://schemas.microsoft.com/office/drawing/2014/main" id="{640CF025-34E1-433F-AD2E-39BDE3A1A24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F945680-5D59-4980-A8D1-F1655F0491F8}"/>
              </a:ext>
            </a:extLst>
          </p:cNvPr>
          <p:cNvSpPr>
            <a:spLocks noGrp="1"/>
          </p:cNvSpPr>
          <p:nvPr>
            <p:ph type="sldNum" sz="quarter" idx="12"/>
          </p:nvPr>
        </p:nvSpPr>
        <p:spPr/>
        <p:txBody>
          <a:bodyPr/>
          <a:lstStyle/>
          <a:p>
            <a:fld id="{1C067675-C3CA-449F-BF9A-F2AE5AAAC430}" type="slidenum">
              <a:rPr lang="de-AT" smtClean="0"/>
              <a:t>‹Nr.›</a:t>
            </a:fld>
            <a:endParaRPr lang="de-AT"/>
          </a:p>
        </p:txBody>
      </p:sp>
    </p:spTree>
    <p:extLst>
      <p:ext uri="{BB962C8B-B14F-4D97-AF65-F5344CB8AC3E}">
        <p14:creationId xmlns:p14="http://schemas.microsoft.com/office/powerpoint/2010/main" val="2146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8CCD0-6F9B-41B3-A49F-2AADA1491ED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7E712ED4-271C-4234-9EB4-C961DD95E6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A186A247-2E0B-4806-B0D5-A5AB8A746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443B6C0-A09F-475D-8CF1-1F8CE859C5CE}"/>
              </a:ext>
            </a:extLst>
          </p:cNvPr>
          <p:cNvSpPr>
            <a:spLocks noGrp="1"/>
          </p:cNvSpPr>
          <p:nvPr>
            <p:ph type="dt" sz="half" idx="10"/>
          </p:nvPr>
        </p:nvSpPr>
        <p:spPr/>
        <p:txBody>
          <a:bodyPr/>
          <a:lstStyle/>
          <a:p>
            <a:fld id="{D476AEB7-C563-4458-B594-E5409993214D}" type="datetimeFigureOut">
              <a:rPr lang="de-AT" smtClean="0"/>
              <a:t>10.06.2020</a:t>
            </a:fld>
            <a:endParaRPr lang="de-AT"/>
          </a:p>
        </p:txBody>
      </p:sp>
      <p:sp>
        <p:nvSpPr>
          <p:cNvPr id="6" name="Fußzeilenplatzhalter 5">
            <a:extLst>
              <a:ext uri="{FF2B5EF4-FFF2-40B4-BE49-F238E27FC236}">
                <a16:creationId xmlns:a16="http://schemas.microsoft.com/office/drawing/2014/main" id="{3B1FF160-4344-479B-BC80-D33BAD57F8C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35BC1BC-C987-4032-8087-36CBE6167C21}"/>
              </a:ext>
            </a:extLst>
          </p:cNvPr>
          <p:cNvSpPr>
            <a:spLocks noGrp="1"/>
          </p:cNvSpPr>
          <p:nvPr>
            <p:ph type="sldNum" sz="quarter" idx="12"/>
          </p:nvPr>
        </p:nvSpPr>
        <p:spPr/>
        <p:txBody>
          <a:bodyPr/>
          <a:lstStyle/>
          <a:p>
            <a:fld id="{1C067675-C3CA-449F-BF9A-F2AE5AAAC430}" type="slidenum">
              <a:rPr lang="de-AT" smtClean="0"/>
              <a:t>‹Nr.›</a:t>
            </a:fld>
            <a:endParaRPr lang="de-AT"/>
          </a:p>
        </p:txBody>
      </p:sp>
    </p:spTree>
    <p:extLst>
      <p:ext uri="{BB962C8B-B14F-4D97-AF65-F5344CB8AC3E}">
        <p14:creationId xmlns:p14="http://schemas.microsoft.com/office/powerpoint/2010/main" val="1333329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755862A-98CB-4A5E-85F9-02C20B209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47A6B265-E5CD-4FFA-9A1B-D8B976B50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91F6193-D0CF-4C2D-9EBE-FB00EB5CAB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6AEB7-C563-4458-B594-E5409993214D}" type="datetimeFigureOut">
              <a:rPr lang="de-AT" smtClean="0"/>
              <a:t>10.06.2020</a:t>
            </a:fld>
            <a:endParaRPr lang="de-AT"/>
          </a:p>
        </p:txBody>
      </p:sp>
      <p:sp>
        <p:nvSpPr>
          <p:cNvPr id="5" name="Fußzeilenplatzhalter 4">
            <a:extLst>
              <a:ext uri="{FF2B5EF4-FFF2-40B4-BE49-F238E27FC236}">
                <a16:creationId xmlns:a16="http://schemas.microsoft.com/office/drawing/2014/main" id="{96D0F45F-4B59-4A57-BD6C-BDC667F5EB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5AF8710-445F-4B2B-BB80-B56783363C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67675-C3CA-449F-BF9A-F2AE5AAAC430}" type="slidenum">
              <a:rPr lang="de-AT" smtClean="0"/>
              <a:t>‹Nr.›</a:t>
            </a:fld>
            <a:endParaRPr lang="de-AT"/>
          </a:p>
        </p:txBody>
      </p:sp>
    </p:spTree>
    <p:extLst>
      <p:ext uri="{BB962C8B-B14F-4D97-AF65-F5344CB8AC3E}">
        <p14:creationId xmlns:p14="http://schemas.microsoft.com/office/powerpoint/2010/main" val="332132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mp4"/><Relationship Id="rId1" Type="http://schemas.microsoft.com/office/2007/relationships/media" Target="../media/media2.mp4"/><Relationship Id="rId6" Type="http://schemas.openxmlformats.org/officeDocument/2006/relationships/image" Target="../media/image12.jp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youtube.com/watch?v=uXEc14l-xfA"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esa.int/kids/de/lernen/Unser_Universum/Planeten_und_Monde/Der_rote_Planet"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youtu.be/sglcA_HpwsQ" TargetMode="External"/><Relationship Id="rId4" Type="http://schemas.openxmlformats.org/officeDocument/2006/relationships/hyperlink" Target="https://youtu.be/duYQ6wZsr-k"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wissenschaft-im-dialog.de/projekte/wieso/artikel/beitrag/gibt-es-auf-dem-mars-einen-treibhauseffekt/"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klexikon.zum.de/wiki/Sonnensystem"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https://mars.nasa.gov/all-about-mars/facts/"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www.esa.int/kids/de/lernen/Unser_Universum/Planeten_und_Monde/Phobos_und_Deimos"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astrokramkiste.de/schwerkraft/"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mars.nasa.gov/insight/weather/" TargetMode="Externa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mars.nasa.gov/multimedia/images/?page=0&amp;per_page=25&amp;order=pub_date+desc&amp;search=VOLCANO&amp;condition_1=1%3Ais_in_resource_list&amp;category=51" TargetMode="Externa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fik 7" descr="Ein Bild, das Nacht, Licht, Himmel, Luft enthält.&#10;&#10;Automatisch generierte Beschreibung">
            <a:extLst>
              <a:ext uri="{FF2B5EF4-FFF2-40B4-BE49-F238E27FC236}">
                <a16:creationId xmlns:a16="http://schemas.microsoft.com/office/drawing/2014/main" id="{9684C545-B828-4277-A0FB-55244F021E7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30"/>
          <a:stretch/>
        </p:blipFill>
        <p:spPr>
          <a:xfrm>
            <a:off x="-1" y="-30"/>
            <a:ext cx="12192000" cy="6855958"/>
          </a:xfrm>
          <a:prstGeom prst="rect">
            <a:avLst/>
          </a:prstGeom>
        </p:spPr>
      </p:pic>
      <p:sp>
        <p:nvSpPr>
          <p:cNvPr id="3" name="Untertitel 2">
            <a:extLst>
              <a:ext uri="{FF2B5EF4-FFF2-40B4-BE49-F238E27FC236}">
                <a16:creationId xmlns:a16="http://schemas.microsoft.com/office/drawing/2014/main" id="{3A9A75D1-817C-42B5-A917-F6DA04B2FE6B}"/>
              </a:ext>
            </a:extLst>
          </p:cNvPr>
          <p:cNvSpPr>
            <a:spLocks noGrp="1"/>
          </p:cNvSpPr>
          <p:nvPr>
            <p:ph type="subTitle" idx="1"/>
          </p:nvPr>
        </p:nvSpPr>
        <p:spPr>
          <a:xfrm>
            <a:off x="643467" y="1103367"/>
            <a:ext cx="4823883" cy="2891939"/>
          </a:xfrm>
        </p:spPr>
        <p:txBody>
          <a:bodyPr anchor="b">
            <a:normAutofit/>
          </a:bodyPr>
          <a:lstStyle/>
          <a:p>
            <a:pPr>
              <a:lnSpc>
                <a:spcPct val="150000"/>
              </a:lnSpc>
            </a:pPr>
            <a:r>
              <a:rPr lang="de-AT" sz="3200" b="1">
                <a:latin typeface="AaBbCc"/>
              </a:rPr>
              <a:t>Was du noch über den Mars erfahren kannst</a:t>
            </a:r>
            <a:r>
              <a:rPr lang="de-AT" sz="3200">
                <a:latin typeface="AaBbCc"/>
              </a:rPr>
              <a:t> </a:t>
            </a:r>
            <a:endParaRPr lang="de-AT" sz="3200">
              <a:latin typeface="AaBbCc" panose="020B0500000000000000" pitchFamily="34" charset="0"/>
            </a:endParaRPr>
          </a:p>
        </p:txBody>
      </p:sp>
      <p:sp>
        <p:nvSpPr>
          <p:cNvPr id="23" name="Freeform: Shape 16">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fik 4">
            <a:extLst>
              <a:ext uri="{FF2B5EF4-FFF2-40B4-BE49-F238E27FC236}">
                <a16:creationId xmlns:a16="http://schemas.microsoft.com/office/drawing/2014/main" id="{07B176AC-9A2A-4B5A-B7C0-0C6DC9073716}"/>
              </a:ext>
            </a:extLst>
          </p:cNvPr>
          <p:cNvPicPr>
            <a:picLocks noChangeAspect="1"/>
          </p:cNvPicPr>
          <p:nvPr/>
        </p:nvPicPr>
        <p:blipFill rotWithShape="1">
          <a:blip r:embed="rId3">
            <a:extLst>
              <a:ext uri="{28A0092B-C50C-407E-A947-70E740481C1C}">
                <a14:useLocalDpi xmlns:a14="http://schemas.microsoft.com/office/drawing/2010/main" val="0"/>
              </a:ext>
            </a:extLst>
          </a:blip>
          <a:srcRect l="1247" r="762"/>
          <a:stretch/>
        </p:blipFill>
        <p:spPr>
          <a:xfrm>
            <a:off x="5677543" y="152400"/>
            <a:ext cx="7234124" cy="740095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6" name="Textfeld 5">
            <a:extLst>
              <a:ext uri="{FF2B5EF4-FFF2-40B4-BE49-F238E27FC236}">
                <a16:creationId xmlns:a16="http://schemas.microsoft.com/office/drawing/2014/main" id="{A91EC886-B5B8-4934-8C15-8D3FA136B5C1}"/>
              </a:ext>
            </a:extLst>
          </p:cNvPr>
          <p:cNvSpPr txBox="1"/>
          <p:nvPr/>
        </p:nvSpPr>
        <p:spPr>
          <a:xfrm>
            <a:off x="643467" y="4412202"/>
            <a:ext cx="4494179" cy="369332"/>
          </a:xfrm>
          <a:prstGeom prst="rect">
            <a:avLst/>
          </a:prstGeom>
          <a:noFill/>
        </p:spPr>
        <p:txBody>
          <a:bodyPr wrap="square" rtlCol="0" anchor="t">
            <a:spAutoFit/>
          </a:bodyPr>
          <a:lstStyle/>
          <a:p>
            <a:pPr algn="ctr"/>
            <a:r>
              <a:rPr lang="de-AT">
                <a:latin typeface="AaBbCc"/>
              </a:rPr>
              <a:t>Informationen für Neugierige / Wissbegierige</a:t>
            </a:r>
            <a:endParaRPr lang="en-US">
              <a:latin typeface="AaBbCc"/>
            </a:endParaRPr>
          </a:p>
        </p:txBody>
      </p:sp>
    </p:spTree>
    <p:extLst>
      <p:ext uri="{BB962C8B-B14F-4D97-AF65-F5344CB8AC3E}">
        <p14:creationId xmlns:p14="http://schemas.microsoft.com/office/powerpoint/2010/main" val="10587907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Nacht, Licht, Himmel, Luft enthält.&#10;&#10;Automatisch generierte Beschreibung">
            <a:extLst>
              <a:ext uri="{FF2B5EF4-FFF2-40B4-BE49-F238E27FC236}">
                <a16:creationId xmlns:a16="http://schemas.microsoft.com/office/drawing/2014/main" id="{A7057347-1A56-4BF1-8B35-8C70CE737BE4}"/>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17667" y="0"/>
            <a:ext cx="12427334" cy="6983903"/>
          </a:xfrm>
          <a:prstGeom prst="rect">
            <a:avLst/>
          </a:prstGeom>
        </p:spPr>
      </p:pic>
      <p:sp>
        <p:nvSpPr>
          <p:cNvPr id="2" name="Titel 1">
            <a:extLst>
              <a:ext uri="{FF2B5EF4-FFF2-40B4-BE49-F238E27FC236}">
                <a16:creationId xmlns:a16="http://schemas.microsoft.com/office/drawing/2014/main" id="{540563BC-2247-4A0B-96CF-ACB5E619E24B}"/>
              </a:ext>
            </a:extLst>
          </p:cNvPr>
          <p:cNvSpPr>
            <a:spLocks noGrp="1"/>
          </p:cNvSpPr>
          <p:nvPr>
            <p:ph type="title"/>
          </p:nvPr>
        </p:nvSpPr>
        <p:spPr/>
        <p:txBody>
          <a:bodyPr/>
          <a:lstStyle/>
          <a:p>
            <a:r>
              <a:rPr lang="de-AT" b="1" dirty="0">
                <a:solidFill>
                  <a:schemeClr val="bg1"/>
                </a:solidFill>
                <a:latin typeface="AaBbCc"/>
              </a:rPr>
              <a:t>Die Pole des Mars </a:t>
            </a:r>
            <a:endParaRPr lang="de-AT" dirty="0">
              <a:solidFill>
                <a:schemeClr val="bg1"/>
              </a:solidFill>
              <a:latin typeface="AaBbCc" panose="020B0500000000000000" pitchFamily="34" charset="0"/>
            </a:endParaRPr>
          </a:p>
        </p:txBody>
      </p:sp>
      <p:sp>
        <p:nvSpPr>
          <p:cNvPr id="3" name="Inhaltsplatzhalter 2">
            <a:extLst>
              <a:ext uri="{FF2B5EF4-FFF2-40B4-BE49-F238E27FC236}">
                <a16:creationId xmlns:a16="http://schemas.microsoft.com/office/drawing/2014/main" id="{05F1D17C-B23E-44EB-886C-BE332BE06D11}"/>
              </a:ext>
            </a:extLst>
          </p:cNvPr>
          <p:cNvSpPr>
            <a:spLocks noGrp="1"/>
          </p:cNvSpPr>
          <p:nvPr>
            <p:ph idx="1"/>
          </p:nvPr>
        </p:nvSpPr>
        <p:spPr/>
        <p:txBody>
          <a:bodyPr vert="horz" lIns="91440" tIns="45720" rIns="91440" bIns="45720" rtlCol="0" anchor="t">
            <a:normAutofit fontScale="92500"/>
          </a:bodyPr>
          <a:lstStyle/>
          <a:p>
            <a:pPr marL="0" indent="0">
              <a:lnSpc>
                <a:spcPct val="150000"/>
              </a:lnSpc>
              <a:buNone/>
            </a:pPr>
            <a:r>
              <a:rPr lang="de-AT" sz="2400" b="1" dirty="0">
                <a:solidFill>
                  <a:schemeClr val="accent4">
                    <a:lumMod val="40000"/>
                    <a:lumOff val="60000"/>
                  </a:schemeClr>
                </a:solidFill>
                <a:latin typeface="AaBbCc" panose="020B0500000000000000" pitchFamily="34" charset="0"/>
                <a:cs typeface="Calibri"/>
              </a:rPr>
              <a:t>Wie du vielleicht schon weißt, gibt es auf der Erde sowohl einen Nord-, als auch einen Südpol.</a:t>
            </a:r>
          </a:p>
          <a:p>
            <a:pPr marL="0" indent="0">
              <a:lnSpc>
                <a:spcPct val="150000"/>
              </a:lnSpc>
              <a:buNone/>
            </a:pPr>
            <a:r>
              <a:rPr lang="de-AT" sz="2400" b="1" dirty="0">
                <a:solidFill>
                  <a:schemeClr val="accent4">
                    <a:lumMod val="40000"/>
                    <a:lumOff val="60000"/>
                  </a:schemeClr>
                </a:solidFill>
                <a:latin typeface="AaBbCc" panose="020B0500000000000000" pitchFamily="34" charset="0"/>
                <a:cs typeface="Calibri"/>
              </a:rPr>
              <a:t>Pole gibt es auch auf dem Mars. Im Gegensatz zur Erde sind auf dem Mars aber beide Polkappen von einer dicken Eisschicht überzogen. Dort ist es auch ganz kalt. Am wärmsten ist es auf dem Mars übrigens auf dem Äquator, dort hat es „nur“ -20 Grad Celsius. </a:t>
            </a:r>
          </a:p>
          <a:p>
            <a:pPr marL="0" indent="0">
              <a:lnSpc>
                <a:spcPct val="150000"/>
              </a:lnSpc>
              <a:buNone/>
            </a:pPr>
            <a:r>
              <a:rPr lang="de-AT" sz="2400" b="1" dirty="0">
                <a:solidFill>
                  <a:schemeClr val="accent4">
                    <a:lumMod val="40000"/>
                    <a:lumOff val="60000"/>
                  </a:schemeClr>
                </a:solidFill>
                <a:latin typeface="AaBbCc" panose="020B0500000000000000" pitchFamily="34" charset="0"/>
                <a:cs typeface="Calibri"/>
              </a:rPr>
              <a:t>Gehe weiter zur nächsten Folie, wenn du wissen willst wie eine Polkappe aussieht!</a:t>
            </a:r>
          </a:p>
        </p:txBody>
      </p:sp>
    </p:spTree>
    <p:extLst>
      <p:ext uri="{BB962C8B-B14F-4D97-AF65-F5344CB8AC3E}">
        <p14:creationId xmlns:p14="http://schemas.microsoft.com/office/powerpoint/2010/main" val="296987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Nacht, Licht, Himmel, Luft enthält.&#10;&#10;Automatisch generierte Beschreibung">
            <a:extLst>
              <a:ext uri="{FF2B5EF4-FFF2-40B4-BE49-F238E27FC236}">
                <a16:creationId xmlns:a16="http://schemas.microsoft.com/office/drawing/2014/main" id="{A8296B47-7346-4190-9F36-FF325697F6AE}"/>
              </a:ext>
            </a:extLst>
          </p:cNvPr>
          <p:cNvPicPr>
            <a:picLocks noChangeAspect="1"/>
          </p:cNvPicPr>
          <p:nvPr/>
        </p:nvPicPr>
        <p:blipFill>
          <a:blip r:embed="rId4">
            <a:alphaModFix amt="85000"/>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117667" y="0"/>
            <a:ext cx="12427334" cy="6983903"/>
          </a:xfrm>
          <a:prstGeom prst="rect">
            <a:avLst/>
          </a:prstGeom>
        </p:spPr>
      </p:pic>
      <p:pic>
        <p:nvPicPr>
          <p:cNvPr id="6" name="Grafik 5" descr="Ein Bild, das Tier, Wasser, sitzend, weiß enthält.&#10;&#10;Automatisch generierte Beschreibung">
            <a:extLst>
              <a:ext uri="{FF2B5EF4-FFF2-40B4-BE49-F238E27FC236}">
                <a16:creationId xmlns:a16="http://schemas.microsoft.com/office/drawing/2014/main" id="{99507FFF-B5CA-410D-861C-BA91C5AE09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361" y="1782418"/>
            <a:ext cx="4651900" cy="3488925"/>
          </a:xfrm>
          <a:prstGeom prst="rect">
            <a:avLst/>
          </a:prstGeom>
        </p:spPr>
      </p:pic>
      <p:sp>
        <p:nvSpPr>
          <p:cNvPr id="7" name="Textfeld 6">
            <a:extLst>
              <a:ext uri="{FF2B5EF4-FFF2-40B4-BE49-F238E27FC236}">
                <a16:creationId xmlns:a16="http://schemas.microsoft.com/office/drawing/2014/main" id="{6CB69B9F-4F2B-4005-AD3B-0787D522FC21}"/>
              </a:ext>
            </a:extLst>
          </p:cNvPr>
          <p:cNvSpPr txBox="1"/>
          <p:nvPr/>
        </p:nvSpPr>
        <p:spPr>
          <a:xfrm>
            <a:off x="981536" y="1246495"/>
            <a:ext cx="4781550" cy="515526"/>
          </a:xfrm>
          <a:prstGeom prst="rect">
            <a:avLst/>
          </a:prstGeom>
          <a:noFill/>
        </p:spPr>
        <p:txBody>
          <a:bodyPr wrap="square" rtlCol="0">
            <a:spAutoFit/>
          </a:bodyPr>
          <a:lstStyle/>
          <a:p>
            <a:pPr>
              <a:lnSpc>
                <a:spcPct val="150000"/>
              </a:lnSpc>
            </a:pPr>
            <a:r>
              <a:rPr lang="de-AT" sz="2000" dirty="0">
                <a:solidFill>
                  <a:schemeClr val="bg1"/>
                </a:solidFill>
                <a:latin typeface="AaBbCc" panose="020B0500000000000000" pitchFamily="34" charset="0"/>
              </a:rPr>
              <a:t>Der Nordpol des Mars</a:t>
            </a:r>
          </a:p>
        </p:txBody>
      </p:sp>
      <p:cxnSp>
        <p:nvCxnSpPr>
          <p:cNvPr id="9" name="Gerade Verbindung mit Pfeil 8">
            <a:extLst>
              <a:ext uri="{FF2B5EF4-FFF2-40B4-BE49-F238E27FC236}">
                <a16:creationId xmlns:a16="http://schemas.microsoft.com/office/drawing/2014/main" id="{F2424F22-0E27-40F1-A815-3BBBC11104A1}"/>
              </a:ext>
            </a:extLst>
          </p:cNvPr>
          <p:cNvCxnSpPr/>
          <p:nvPr/>
        </p:nvCxnSpPr>
        <p:spPr>
          <a:xfrm>
            <a:off x="1473693" y="2319714"/>
            <a:ext cx="568171" cy="6543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ole Frage recherche">
            <a:hlinkClick r:id="" action="ppaction://media"/>
            <a:extLst>
              <a:ext uri="{FF2B5EF4-FFF2-40B4-BE49-F238E27FC236}">
                <a16:creationId xmlns:a16="http://schemas.microsoft.com/office/drawing/2014/main" id="{44A9A826-3A42-4D64-A064-BECFAD0E630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04425" y="1170663"/>
            <a:ext cx="746794" cy="746794"/>
          </a:xfrm>
          <a:prstGeom prst="rect">
            <a:avLst/>
          </a:prstGeom>
        </p:spPr>
      </p:pic>
      <p:sp>
        <p:nvSpPr>
          <p:cNvPr id="11" name="Textfeld 10">
            <a:extLst>
              <a:ext uri="{FF2B5EF4-FFF2-40B4-BE49-F238E27FC236}">
                <a16:creationId xmlns:a16="http://schemas.microsoft.com/office/drawing/2014/main" id="{9D1E9B40-6F9A-4387-B1C6-BD47070BB429}"/>
              </a:ext>
            </a:extLst>
          </p:cNvPr>
          <p:cNvSpPr txBox="1"/>
          <p:nvPr/>
        </p:nvSpPr>
        <p:spPr>
          <a:xfrm>
            <a:off x="6096000" y="1344005"/>
            <a:ext cx="3502373" cy="400110"/>
          </a:xfrm>
          <a:prstGeom prst="rect">
            <a:avLst/>
          </a:prstGeom>
          <a:noFill/>
        </p:spPr>
        <p:txBody>
          <a:bodyPr wrap="square" rtlCol="0">
            <a:spAutoFit/>
          </a:bodyPr>
          <a:lstStyle/>
          <a:p>
            <a:r>
              <a:rPr lang="de-AT" sz="2000" dirty="0">
                <a:solidFill>
                  <a:schemeClr val="accent4">
                    <a:lumMod val="20000"/>
                    <a:lumOff val="80000"/>
                  </a:schemeClr>
                </a:solidFill>
                <a:latin typeface="AaBbCc" panose="020B0500000000000000" pitchFamily="34" charset="0"/>
              </a:rPr>
              <a:t>Klicke auf den Lautsprecher: </a:t>
            </a:r>
          </a:p>
        </p:txBody>
      </p:sp>
      <p:sp>
        <p:nvSpPr>
          <p:cNvPr id="12" name="Textfeld 11">
            <a:extLst>
              <a:ext uri="{FF2B5EF4-FFF2-40B4-BE49-F238E27FC236}">
                <a16:creationId xmlns:a16="http://schemas.microsoft.com/office/drawing/2014/main" id="{EDF88DB6-6168-4C70-AC30-476E26D71680}"/>
              </a:ext>
            </a:extLst>
          </p:cNvPr>
          <p:cNvSpPr txBox="1"/>
          <p:nvPr/>
        </p:nvSpPr>
        <p:spPr>
          <a:xfrm>
            <a:off x="6096000" y="2033640"/>
            <a:ext cx="5302928" cy="977191"/>
          </a:xfrm>
          <a:prstGeom prst="rect">
            <a:avLst/>
          </a:prstGeom>
          <a:noFill/>
        </p:spPr>
        <p:txBody>
          <a:bodyPr wrap="square" rtlCol="0">
            <a:spAutoFit/>
          </a:bodyPr>
          <a:lstStyle/>
          <a:p>
            <a:pPr>
              <a:lnSpc>
                <a:spcPct val="150000"/>
              </a:lnSpc>
            </a:pPr>
            <a:r>
              <a:rPr lang="de-AT" sz="2000" dirty="0">
                <a:solidFill>
                  <a:schemeClr val="bg1"/>
                </a:solidFill>
                <a:latin typeface="AaBbCc" panose="020B0500000000000000" pitchFamily="34" charset="0"/>
              </a:rPr>
              <a:t>Wenn du spannende Informationen gefunden hast, kannst du sie hier notieren</a:t>
            </a:r>
            <a:r>
              <a:rPr lang="de-AT" dirty="0">
                <a:solidFill>
                  <a:schemeClr val="bg1"/>
                </a:solidFill>
                <a:latin typeface="AaBbCc" panose="020B0500000000000000" pitchFamily="34" charset="0"/>
              </a:rPr>
              <a:t>: </a:t>
            </a:r>
          </a:p>
        </p:txBody>
      </p:sp>
      <p:sp>
        <p:nvSpPr>
          <p:cNvPr id="14" name="Rechteck 13">
            <a:extLst>
              <a:ext uri="{FF2B5EF4-FFF2-40B4-BE49-F238E27FC236}">
                <a16:creationId xmlns:a16="http://schemas.microsoft.com/office/drawing/2014/main" id="{99023137-46F2-4A1F-912D-753AA1009F3B}"/>
              </a:ext>
            </a:extLst>
          </p:cNvPr>
          <p:cNvSpPr/>
          <p:nvPr/>
        </p:nvSpPr>
        <p:spPr>
          <a:xfrm>
            <a:off x="6249880" y="3187083"/>
            <a:ext cx="4980372" cy="310718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AT" dirty="0"/>
          </a:p>
        </p:txBody>
      </p:sp>
    </p:spTree>
    <p:extLst>
      <p:ext uri="{BB962C8B-B14F-4D97-AF65-F5344CB8AC3E}">
        <p14:creationId xmlns:p14="http://schemas.microsoft.com/office/powerpoint/2010/main" val="226787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8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Nacht, Licht, Himmel, Luft enthält.&#10;&#10;Automatisch generierte Beschreibung">
            <a:extLst>
              <a:ext uri="{FF2B5EF4-FFF2-40B4-BE49-F238E27FC236}">
                <a16:creationId xmlns:a16="http://schemas.microsoft.com/office/drawing/2014/main" id="{A7057347-1A56-4BF1-8B35-8C70CE737BE4}"/>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17667" y="0"/>
            <a:ext cx="12427334" cy="6983903"/>
          </a:xfrm>
          <a:prstGeom prst="rect">
            <a:avLst/>
          </a:prstGeom>
        </p:spPr>
      </p:pic>
      <p:sp>
        <p:nvSpPr>
          <p:cNvPr id="2" name="Titel 1">
            <a:extLst>
              <a:ext uri="{FF2B5EF4-FFF2-40B4-BE49-F238E27FC236}">
                <a16:creationId xmlns:a16="http://schemas.microsoft.com/office/drawing/2014/main" id="{540563BC-2247-4A0B-96CF-ACB5E619E24B}"/>
              </a:ext>
            </a:extLst>
          </p:cNvPr>
          <p:cNvSpPr>
            <a:spLocks noGrp="1"/>
          </p:cNvSpPr>
          <p:nvPr>
            <p:ph type="title"/>
          </p:nvPr>
        </p:nvSpPr>
        <p:spPr/>
        <p:txBody>
          <a:bodyPr/>
          <a:lstStyle/>
          <a:p>
            <a:r>
              <a:rPr lang="de-AT" b="1" dirty="0">
                <a:solidFill>
                  <a:schemeClr val="bg1"/>
                </a:solidFill>
                <a:latin typeface="AaBbCc"/>
              </a:rPr>
              <a:t>Die Atmosphäre</a:t>
            </a:r>
            <a:endParaRPr lang="de-AT" dirty="0">
              <a:solidFill>
                <a:schemeClr val="bg1"/>
              </a:solidFill>
              <a:latin typeface="AaBbCc" panose="020B0500000000000000" pitchFamily="34" charset="0"/>
            </a:endParaRPr>
          </a:p>
        </p:txBody>
      </p:sp>
      <p:sp>
        <p:nvSpPr>
          <p:cNvPr id="3" name="Inhaltsplatzhalter 2">
            <a:extLst>
              <a:ext uri="{FF2B5EF4-FFF2-40B4-BE49-F238E27FC236}">
                <a16:creationId xmlns:a16="http://schemas.microsoft.com/office/drawing/2014/main" id="{05F1D17C-B23E-44EB-886C-BE332BE06D11}"/>
              </a:ext>
            </a:extLst>
          </p:cNvPr>
          <p:cNvSpPr>
            <a:spLocks noGrp="1"/>
          </p:cNvSpPr>
          <p:nvPr>
            <p:ph idx="1"/>
          </p:nvPr>
        </p:nvSpPr>
        <p:spPr>
          <a:xfrm>
            <a:off x="838200" y="1690688"/>
            <a:ext cx="10515600" cy="4351338"/>
          </a:xfrm>
        </p:spPr>
        <p:txBody>
          <a:bodyPr vert="horz" lIns="91440" tIns="45720" rIns="91440" bIns="45720" rtlCol="0" anchor="t">
            <a:normAutofit/>
          </a:bodyPr>
          <a:lstStyle/>
          <a:p>
            <a:pPr marL="0" indent="0">
              <a:lnSpc>
                <a:spcPct val="150000"/>
              </a:lnSpc>
              <a:buNone/>
            </a:pPr>
            <a:r>
              <a:rPr lang="de-AT" sz="2400" b="1" dirty="0">
                <a:solidFill>
                  <a:schemeClr val="accent4">
                    <a:lumMod val="40000"/>
                    <a:lumOff val="60000"/>
                  </a:schemeClr>
                </a:solidFill>
                <a:latin typeface="AaBbCc" panose="020B0500000000000000" pitchFamily="34" charset="0"/>
              </a:rPr>
              <a:t>Wie die Erde hat auch der Mars eine Atmosphäre. Die Atmosphäre ist die Lufthülle, die einen Planeten umgibt. </a:t>
            </a:r>
          </a:p>
          <a:p>
            <a:pPr marL="0" indent="0">
              <a:lnSpc>
                <a:spcPct val="150000"/>
              </a:lnSpc>
              <a:buNone/>
            </a:pPr>
            <a:r>
              <a:rPr lang="de-AT" sz="2400" b="1" dirty="0">
                <a:solidFill>
                  <a:schemeClr val="accent4">
                    <a:lumMod val="40000"/>
                    <a:lumOff val="60000"/>
                  </a:schemeClr>
                </a:solidFill>
                <a:latin typeface="AaBbCc" panose="020B0500000000000000" pitchFamily="34" charset="0"/>
              </a:rPr>
              <a:t>Auf dem Mars ist sie staubig und ganz dünn. Sauerstoff gibt es in der </a:t>
            </a:r>
            <a:r>
              <a:rPr lang="de-AT" sz="2400" b="1" dirty="0" err="1">
                <a:solidFill>
                  <a:schemeClr val="accent4">
                    <a:lumMod val="40000"/>
                    <a:lumOff val="60000"/>
                  </a:schemeClr>
                </a:solidFill>
                <a:latin typeface="AaBbCc" panose="020B0500000000000000" pitchFamily="34" charset="0"/>
              </a:rPr>
              <a:t>Marsluft</a:t>
            </a:r>
            <a:r>
              <a:rPr lang="de-AT" sz="2400" b="1" dirty="0">
                <a:solidFill>
                  <a:schemeClr val="accent4">
                    <a:lumMod val="40000"/>
                    <a:lumOff val="60000"/>
                  </a:schemeClr>
                </a:solidFill>
                <a:latin typeface="AaBbCc" panose="020B0500000000000000" pitchFamily="34" charset="0"/>
              </a:rPr>
              <a:t> so gut wie gar nicht. Dafür besteht sie zu 95% aus CO², also Kohlenstoffdioxid. Menschen und Tiere könnten dort also nicht atmen. Deswegen wollen wir dir auch vermitteln, dass du die Erde schützen sollst! Denn nur auf der Erde hast du genügend Sauerstoff, um atmen zu können.</a:t>
            </a:r>
          </a:p>
          <a:p>
            <a:pPr marL="0" indent="0">
              <a:lnSpc>
                <a:spcPct val="150000"/>
              </a:lnSpc>
              <a:buNone/>
            </a:pPr>
            <a:endParaRPr lang="de-AT" sz="2400" b="1" dirty="0">
              <a:solidFill>
                <a:schemeClr val="accent4">
                  <a:lumMod val="40000"/>
                  <a:lumOff val="60000"/>
                </a:schemeClr>
              </a:solidFill>
              <a:latin typeface="AaBbCc" panose="020B0500000000000000" pitchFamily="34" charset="0"/>
              <a:cs typeface="Calibri"/>
            </a:endParaRPr>
          </a:p>
        </p:txBody>
      </p:sp>
    </p:spTree>
    <p:extLst>
      <p:ext uri="{BB962C8B-B14F-4D97-AF65-F5344CB8AC3E}">
        <p14:creationId xmlns:p14="http://schemas.microsoft.com/office/powerpoint/2010/main" val="50658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Nacht, Licht, Himmel, Luft enthält.&#10;&#10;Automatisch generierte Beschreibung">
            <a:extLst>
              <a:ext uri="{FF2B5EF4-FFF2-40B4-BE49-F238E27FC236}">
                <a16:creationId xmlns:a16="http://schemas.microsoft.com/office/drawing/2014/main" id="{A517DFC6-B793-489C-B0F0-F24EA790DCDE}"/>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17667" y="0"/>
            <a:ext cx="12427334" cy="6983903"/>
          </a:xfrm>
          <a:prstGeom prst="rect">
            <a:avLst/>
          </a:prstGeom>
        </p:spPr>
      </p:pic>
      <p:sp>
        <p:nvSpPr>
          <p:cNvPr id="2" name="Titel 1">
            <a:extLst>
              <a:ext uri="{FF2B5EF4-FFF2-40B4-BE49-F238E27FC236}">
                <a16:creationId xmlns:a16="http://schemas.microsoft.com/office/drawing/2014/main" id="{DEFF2BD6-27F3-42D3-920A-D7C200BBFACB}"/>
              </a:ext>
            </a:extLst>
          </p:cNvPr>
          <p:cNvSpPr>
            <a:spLocks noGrp="1"/>
          </p:cNvSpPr>
          <p:nvPr>
            <p:ph type="title"/>
          </p:nvPr>
        </p:nvSpPr>
        <p:spPr/>
        <p:txBody>
          <a:bodyPr>
            <a:normAutofit/>
          </a:bodyPr>
          <a:lstStyle/>
          <a:p>
            <a:r>
              <a:rPr lang="de-AT" sz="4000" b="1" dirty="0">
                <a:solidFill>
                  <a:schemeClr val="bg1"/>
                </a:solidFill>
                <a:latin typeface="AaBbCc" panose="020B0500000000000000" pitchFamily="34" charset="0"/>
              </a:rPr>
              <a:t>Die Schwerkraft</a:t>
            </a:r>
          </a:p>
        </p:txBody>
      </p:sp>
      <p:sp>
        <p:nvSpPr>
          <p:cNvPr id="7" name="Inhaltsplatzhalter 6">
            <a:extLst>
              <a:ext uri="{FF2B5EF4-FFF2-40B4-BE49-F238E27FC236}">
                <a16:creationId xmlns:a16="http://schemas.microsoft.com/office/drawing/2014/main" id="{47B9AF31-D911-44A0-AE1C-3AFE5ACE3FD0}"/>
              </a:ext>
            </a:extLst>
          </p:cNvPr>
          <p:cNvSpPr>
            <a:spLocks noGrp="1"/>
          </p:cNvSpPr>
          <p:nvPr>
            <p:ph idx="1"/>
          </p:nvPr>
        </p:nvSpPr>
        <p:spPr/>
        <p:txBody>
          <a:bodyPr>
            <a:normAutofit/>
          </a:bodyPr>
          <a:lstStyle/>
          <a:p>
            <a:pPr marL="0" indent="0">
              <a:lnSpc>
                <a:spcPct val="150000"/>
              </a:lnSpc>
              <a:buNone/>
            </a:pPr>
            <a:r>
              <a:rPr lang="de-AT" dirty="0">
                <a:solidFill>
                  <a:schemeClr val="bg1"/>
                </a:solidFill>
                <a:latin typeface="AaBbCc" panose="020B0500000000000000" pitchFamily="34" charset="0"/>
              </a:rPr>
              <a:t>Den Begriff der Schwerkraft hast du bestimmt schon einmal gehört. Um eine Erklärung zu finden, kannst du dir das Video ansehen: </a:t>
            </a:r>
            <a:r>
              <a:rPr lang="de-AT" dirty="0">
                <a:solidFill>
                  <a:schemeClr val="accent4">
                    <a:lumMod val="40000"/>
                    <a:lumOff val="60000"/>
                  </a:schemeClr>
                </a:solidFill>
                <a:latin typeface="AaBbCc" panose="020B0500000000000000" pitchFamily="34" charset="0"/>
                <a:hlinkClick r:id="rId4">
                  <a:extLst>
                    <a:ext uri="{A12FA001-AC4F-418D-AE19-62706E023703}">
                      <ahyp:hlinkClr xmlns:ahyp="http://schemas.microsoft.com/office/drawing/2018/hyperlinkcolor" val="tx"/>
                    </a:ext>
                  </a:extLst>
                </a:hlinkClick>
              </a:rPr>
              <a:t>https://www.youtube.com/watch?v=uXEc14l-xfA</a:t>
            </a:r>
            <a:endParaRPr lang="de-AT" dirty="0">
              <a:solidFill>
                <a:schemeClr val="accent4">
                  <a:lumMod val="40000"/>
                  <a:lumOff val="60000"/>
                </a:schemeClr>
              </a:solidFill>
              <a:latin typeface="AaBbCc" panose="020B0500000000000000" pitchFamily="34" charset="0"/>
            </a:endParaRPr>
          </a:p>
          <a:p>
            <a:pPr marL="0" indent="0">
              <a:buNone/>
            </a:pPr>
            <a:endParaRPr lang="de-AT" dirty="0">
              <a:solidFill>
                <a:schemeClr val="accent4">
                  <a:lumMod val="40000"/>
                  <a:lumOff val="60000"/>
                </a:schemeClr>
              </a:solidFill>
              <a:latin typeface="AaBbCc" panose="020B0500000000000000" pitchFamily="34" charset="0"/>
            </a:endParaRPr>
          </a:p>
          <a:p>
            <a:pPr marL="0" indent="0">
              <a:lnSpc>
                <a:spcPct val="150000"/>
              </a:lnSpc>
              <a:buNone/>
            </a:pPr>
            <a:r>
              <a:rPr lang="de-AT" dirty="0">
                <a:solidFill>
                  <a:schemeClr val="bg1"/>
                </a:solidFill>
                <a:latin typeface="AaBbCc" panose="020B0500000000000000" pitchFamily="34" charset="0"/>
              </a:rPr>
              <a:t>Wiegst du auf dem Mars mehr oder weniger als auf der Erde? Auf Folie 5 hast du das vielleicht schon ausgerechnet!</a:t>
            </a:r>
          </a:p>
        </p:txBody>
      </p:sp>
    </p:spTree>
    <p:extLst>
      <p:ext uri="{BB962C8B-B14F-4D97-AF65-F5344CB8AC3E}">
        <p14:creationId xmlns:p14="http://schemas.microsoft.com/office/powerpoint/2010/main" val="16737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Nacht, Licht, Himmel, Luft enthält.&#10;&#10;Automatisch generierte Beschreibung">
            <a:extLst>
              <a:ext uri="{FF2B5EF4-FFF2-40B4-BE49-F238E27FC236}">
                <a16:creationId xmlns:a16="http://schemas.microsoft.com/office/drawing/2014/main" id="{0BF1CD77-7F9C-468D-8ED4-8D31504D899C}"/>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17667" y="0"/>
            <a:ext cx="12427334" cy="6983903"/>
          </a:xfrm>
          <a:prstGeom prst="rect">
            <a:avLst/>
          </a:prstGeom>
        </p:spPr>
      </p:pic>
      <p:sp>
        <p:nvSpPr>
          <p:cNvPr id="2" name="Titel 1">
            <a:extLst>
              <a:ext uri="{FF2B5EF4-FFF2-40B4-BE49-F238E27FC236}">
                <a16:creationId xmlns:a16="http://schemas.microsoft.com/office/drawing/2014/main" id="{49FEF7B7-9A5C-40D9-86F0-73E1D10D687F}"/>
              </a:ext>
            </a:extLst>
          </p:cNvPr>
          <p:cNvSpPr>
            <a:spLocks noGrp="1"/>
          </p:cNvSpPr>
          <p:nvPr>
            <p:ph type="title"/>
          </p:nvPr>
        </p:nvSpPr>
        <p:spPr/>
        <p:txBody>
          <a:bodyPr/>
          <a:lstStyle/>
          <a:p>
            <a:r>
              <a:rPr lang="de-AT" b="1">
                <a:solidFill>
                  <a:schemeClr val="bg1"/>
                </a:solidFill>
                <a:latin typeface="AaBbCc"/>
              </a:rPr>
              <a:t>Woher kommt der Name?</a:t>
            </a:r>
            <a:r>
              <a:rPr lang="de-AT">
                <a:solidFill>
                  <a:schemeClr val="bg1"/>
                </a:solidFill>
                <a:latin typeface="AaBbCc"/>
              </a:rPr>
              <a:t> </a:t>
            </a:r>
            <a:r>
              <a:rPr lang="de-AT" dirty="0">
                <a:solidFill>
                  <a:schemeClr val="bg1"/>
                </a:solidFill>
                <a:latin typeface="AaBbCc"/>
              </a:rPr>
              <a:t> </a:t>
            </a:r>
            <a:endParaRPr lang="de-AT" dirty="0">
              <a:solidFill>
                <a:schemeClr val="bg1"/>
              </a:solidFill>
              <a:latin typeface="AaBbCc" panose="020B0500000000000000" pitchFamily="34" charset="0"/>
            </a:endParaRPr>
          </a:p>
        </p:txBody>
      </p:sp>
      <p:sp>
        <p:nvSpPr>
          <p:cNvPr id="3" name="Inhaltsplatzhalter 2">
            <a:extLst>
              <a:ext uri="{FF2B5EF4-FFF2-40B4-BE49-F238E27FC236}">
                <a16:creationId xmlns:a16="http://schemas.microsoft.com/office/drawing/2014/main" id="{53FF8A78-1971-4453-B0E8-327DF7C2E31C}"/>
              </a:ext>
            </a:extLst>
          </p:cNvPr>
          <p:cNvSpPr>
            <a:spLocks noGrp="1"/>
          </p:cNvSpPr>
          <p:nvPr>
            <p:ph idx="1"/>
          </p:nvPr>
        </p:nvSpPr>
        <p:spPr>
          <a:xfrm>
            <a:off x="722791" y="1594805"/>
            <a:ext cx="10515600" cy="4351338"/>
          </a:xfrm>
        </p:spPr>
        <p:txBody>
          <a:bodyPr vert="horz" lIns="91440" tIns="45720" rIns="91440" bIns="45720" rtlCol="0" anchor="t">
            <a:normAutofit fontScale="55000" lnSpcReduction="20000"/>
          </a:bodyPr>
          <a:lstStyle/>
          <a:p>
            <a:pPr marL="0" indent="0">
              <a:buNone/>
            </a:pPr>
            <a:endParaRPr lang="de-AT" dirty="0">
              <a:solidFill>
                <a:schemeClr val="bg1"/>
              </a:solidFill>
              <a:cs typeface="Calibri"/>
            </a:endParaRPr>
          </a:p>
          <a:p>
            <a:pPr marL="0" indent="0">
              <a:lnSpc>
                <a:spcPct val="170000"/>
              </a:lnSpc>
              <a:buNone/>
            </a:pPr>
            <a:r>
              <a:rPr lang="de-AT" sz="4400" dirty="0">
                <a:solidFill>
                  <a:schemeClr val="accent4">
                    <a:lumMod val="40000"/>
                    <a:lumOff val="60000"/>
                  </a:schemeClr>
                </a:solidFill>
                <a:latin typeface="AaBbCc"/>
                <a:cs typeface="Calibri"/>
              </a:rPr>
              <a:t>Die Planeten in unserem Sonnensystem wurden nach den römischen Göttern benannt.</a:t>
            </a:r>
            <a:endParaRPr lang="de-AT" sz="4400" dirty="0">
              <a:solidFill>
                <a:schemeClr val="accent4">
                  <a:lumMod val="40000"/>
                  <a:lumOff val="60000"/>
                </a:schemeClr>
              </a:solidFill>
              <a:latin typeface="AaBbCc"/>
            </a:endParaRPr>
          </a:p>
          <a:p>
            <a:pPr marL="0" indent="0">
              <a:lnSpc>
                <a:spcPct val="150000"/>
              </a:lnSpc>
              <a:buNone/>
            </a:pPr>
            <a:r>
              <a:rPr lang="de-AT" sz="4400" dirty="0">
                <a:solidFill>
                  <a:schemeClr val="accent4">
                    <a:lumMod val="40000"/>
                    <a:lumOff val="60000"/>
                  </a:schemeClr>
                </a:solidFill>
                <a:latin typeface="AaBbCc"/>
                <a:cs typeface="Calibri"/>
              </a:rPr>
              <a:t>Mars ist der Gott des Krieges! Der Mars ist nach ihm benannt. Auch seine rote Farbe hat etwas mit der Namensgebung zu tun. </a:t>
            </a:r>
          </a:p>
          <a:p>
            <a:pPr>
              <a:lnSpc>
                <a:spcPct val="150000"/>
              </a:lnSpc>
            </a:pPr>
            <a:endParaRPr lang="de-AT" dirty="0">
              <a:solidFill>
                <a:schemeClr val="bg1"/>
              </a:solidFill>
              <a:latin typeface="AaBbCc"/>
              <a:cs typeface="Calibri"/>
            </a:endParaRPr>
          </a:p>
          <a:p>
            <a:pPr marL="0" indent="0">
              <a:buNone/>
            </a:pPr>
            <a:endParaRPr lang="de-AT" sz="3200" dirty="0">
              <a:solidFill>
                <a:schemeClr val="bg1"/>
              </a:solidFill>
              <a:latin typeface="AaBbCc"/>
              <a:cs typeface="Calibri"/>
            </a:endParaRPr>
          </a:p>
          <a:p>
            <a:pPr marL="0" indent="0">
              <a:buNone/>
            </a:pPr>
            <a:r>
              <a:rPr lang="de-AT" sz="3600" dirty="0">
                <a:solidFill>
                  <a:schemeClr val="bg1"/>
                </a:solidFill>
                <a:latin typeface="AaBbCc"/>
                <a:cs typeface="Calibri"/>
              </a:rPr>
              <a:t>Wenn du mehr darüber wissen willst, klicke hier:</a:t>
            </a:r>
            <a:endParaRPr lang="de-AT" sz="3600" dirty="0">
              <a:solidFill>
                <a:schemeClr val="bg1"/>
              </a:solidFill>
              <a:latin typeface="AaBbCc"/>
            </a:endParaRPr>
          </a:p>
          <a:p>
            <a:pPr marL="0" indent="0">
              <a:buNone/>
            </a:pPr>
            <a:r>
              <a:rPr lang="de-AT" sz="3600" dirty="0">
                <a:solidFill>
                  <a:schemeClr val="accent2">
                    <a:lumMod val="60000"/>
                    <a:lumOff val="40000"/>
                  </a:schemeClr>
                </a:solidFill>
                <a:latin typeface="AaBbCc" panose="020B0500000000000000" pitchFamily="34" charset="0"/>
                <a:ea typeface="+mn-lt"/>
                <a:cs typeface="+mn-lt"/>
                <a:hlinkClick r:id="rId4">
                  <a:extLst>
                    <a:ext uri="{A12FA001-AC4F-418D-AE19-62706E023703}">
                      <ahyp:hlinkClr xmlns:ahyp="http://schemas.microsoft.com/office/drawing/2018/hyperlinkcolor" val="tx"/>
                    </a:ext>
                  </a:extLst>
                </a:hlinkClick>
              </a:rPr>
              <a:t>https://www.esa.int/kids/de/lernen/Unser_Universum/Planeten_und_Monde/Der_rote_Planet</a:t>
            </a:r>
            <a:endParaRPr lang="de-AT" sz="3600" dirty="0">
              <a:solidFill>
                <a:schemeClr val="accent2">
                  <a:lumMod val="60000"/>
                  <a:lumOff val="40000"/>
                </a:schemeClr>
              </a:solidFill>
              <a:latin typeface="AaBbCc" panose="020B0500000000000000" pitchFamily="34" charset="0"/>
              <a:ea typeface="+mn-lt"/>
              <a:cs typeface="+mn-lt"/>
            </a:endParaRPr>
          </a:p>
          <a:p>
            <a:pPr marL="0" indent="0">
              <a:buNone/>
            </a:pPr>
            <a:endParaRPr lang="de-AT" dirty="0">
              <a:cs typeface="Calibri"/>
            </a:endParaRPr>
          </a:p>
        </p:txBody>
      </p:sp>
      <p:pic>
        <p:nvPicPr>
          <p:cNvPr id="6" name="Picture 6">
            <a:extLst>
              <a:ext uri="{FF2B5EF4-FFF2-40B4-BE49-F238E27FC236}">
                <a16:creationId xmlns:a16="http://schemas.microsoft.com/office/drawing/2014/main" id="{473A9C8B-66F3-4461-9D11-E65523C6E058}"/>
              </a:ext>
            </a:extLst>
          </p:cNvPr>
          <p:cNvPicPr>
            <a:picLocks noChangeAspect="1"/>
          </p:cNvPicPr>
          <p:nvPr/>
        </p:nvPicPr>
        <p:blipFill>
          <a:blip r:embed="rId5"/>
          <a:stretch>
            <a:fillRect/>
          </a:stretch>
        </p:blipFill>
        <p:spPr>
          <a:xfrm>
            <a:off x="10189244" y="150075"/>
            <a:ext cx="1776484" cy="2531336"/>
          </a:xfrm>
          <a:prstGeom prst="rect">
            <a:avLst/>
          </a:prstGeom>
        </p:spPr>
      </p:pic>
    </p:spTree>
    <p:extLst>
      <p:ext uri="{BB962C8B-B14F-4D97-AF65-F5344CB8AC3E}">
        <p14:creationId xmlns:p14="http://schemas.microsoft.com/office/powerpoint/2010/main" val="165849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Nacht, Licht, Himmel, Luft enthält.&#10;&#10;Automatisch generierte Beschreibung">
            <a:extLst>
              <a:ext uri="{FF2B5EF4-FFF2-40B4-BE49-F238E27FC236}">
                <a16:creationId xmlns:a16="http://schemas.microsoft.com/office/drawing/2014/main" id="{35144DDD-15D4-4623-A43E-C65A8820D6FE}"/>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427334" cy="6983903"/>
          </a:xfrm>
          <a:prstGeom prst="rect">
            <a:avLst/>
          </a:prstGeom>
        </p:spPr>
      </p:pic>
      <p:sp>
        <p:nvSpPr>
          <p:cNvPr id="2" name="Titel 1">
            <a:extLst>
              <a:ext uri="{FF2B5EF4-FFF2-40B4-BE49-F238E27FC236}">
                <a16:creationId xmlns:a16="http://schemas.microsoft.com/office/drawing/2014/main" id="{F8BF6287-02EA-42F8-B5FB-ADEC2E0B3968}"/>
              </a:ext>
            </a:extLst>
          </p:cNvPr>
          <p:cNvSpPr>
            <a:spLocks noGrp="1"/>
          </p:cNvSpPr>
          <p:nvPr>
            <p:ph type="title"/>
          </p:nvPr>
        </p:nvSpPr>
        <p:spPr/>
        <p:txBody>
          <a:bodyPr/>
          <a:lstStyle/>
          <a:p>
            <a:r>
              <a:rPr lang="de-AT" b="1" dirty="0">
                <a:solidFill>
                  <a:schemeClr val="bg1"/>
                </a:solidFill>
                <a:latin typeface="AaBbCc"/>
              </a:rPr>
              <a:t>Mit der Rakete ins Weltall</a:t>
            </a:r>
            <a:endParaRPr lang="de-AT" dirty="0">
              <a:solidFill>
                <a:schemeClr val="bg1"/>
              </a:solidFill>
              <a:latin typeface="AaBbCc" panose="020B0500000000000000" pitchFamily="34" charset="0"/>
            </a:endParaRPr>
          </a:p>
        </p:txBody>
      </p:sp>
      <p:sp>
        <p:nvSpPr>
          <p:cNvPr id="3" name="Inhaltsplatzhalter 2">
            <a:extLst>
              <a:ext uri="{FF2B5EF4-FFF2-40B4-BE49-F238E27FC236}">
                <a16:creationId xmlns:a16="http://schemas.microsoft.com/office/drawing/2014/main" id="{99956B29-A79E-4501-8380-8FF098AB4698}"/>
              </a:ext>
            </a:extLst>
          </p:cNvPr>
          <p:cNvSpPr>
            <a:spLocks noGrp="1"/>
          </p:cNvSpPr>
          <p:nvPr>
            <p:ph idx="1"/>
          </p:nvPr>
        </p:nvSpPr>
        <p:spPr/>
        <p:txBody>
          <a:bodyPr vert="horz" lIns="91440" tIns="45720" rIns="91440" bIns="45720" rtlCol="0" anchor="t">
            <a:normAutofit fontScale="85000" lnSpcReduction="20000"/>
          </a:bodyPr>
          <a:lstStyle/>
          <a:p>
            <a:pPr marL="0" indent="0" algn="ctr">
              <a:lnSpc>
                <a:spcPct val="170000"/>
              </a:lnSpc>
              <a:buNone/>
            </a:pPr>
            <a:r>
              <a:rPr lang="de-AT" b="1" dirty="0">
                <a:solidFill>
                  <a:schemeClr val="accent4">
                    <a:lumMod val="40000"/>
                    <a:lumOff val="60000"/>
                  </a:schemeClr>
                </a:solidFill>
                <a:latin typeface="AaBbCc" panose="020B0500000000000000" pitchFamily="34" charset="0"/>
                <a:ea typeface="+mn-lt"/>
                <a:cs typeface="+mn-lt"/>
              </a:rPr>
              <a:t>Du bist zwar mit uns gemeinsam zum Mars gereist, doch fragst du dich sicher, wie es funktioniert mit der Rakete ins Weltall zu gelangen.</a:t>
            </a:r>
            <a:endParaRPr lang="en-US" b="1" dirty="0">
              <a:solidFill>
                <a:schemeClr val="accent4">
                  <a:lumMod val="40000"/>
                  <a:lumOff val="60000"/>
                </a:schemeClr>
              </a:solidFill>
              <a:latin typeface="AaBbCc" panose="020B0500000000000000" pitchFamily="34" charset="0"/>
              <a:cs typeface="Calibri"/>
            </a:endParaRPr>
          </a:p>
          <a:p>
            <a:pPr marL="0" indent="0">
              <a:lnSpc>
                <a:spcPct val="170000"/>
              </a:lnSpc>
              <a:buNone/>
            </a:pPr>
            <a:endParaRPr lang="de-AT" dirty="0">
              <a:solidFill>
                <a:schemeClr val="bg1"/>
              </a:solidFill>
              <a:latin typeface="AaBbCc" panose="020B0500000000000000" pitchFamily="34" charset="0"/>
              <a:ea typeface="+mn-lt"/>
              <a:cs typeface="+mn-lt"/>
            </a:endParaRPr>
          </a:p>
          <a:p>
            <a:pPr marL="0" indent="0">
              <a:buNone/>
            </a:pPr>
            <a:r>
              <a:rPr lang="de-AT" dirty="0">
                <a:solidFill>
                  <a:schemeClr val="bg1"/>
                </a:solidFill>
                <a:latin typeface="AaBbCc" panose="020B0500000000000000" pitchFamily="34" charset="0"/>
                <a:ea typeface="+mn-lt"/>
                <a:cs typeface="+mn-lt"/>
              </a:rPr>
              <a:t>Klicke nun den Link an und du erfährst es! </a:t>
            </a:r>
            <a:r>
              <a:rPr lang="de-AT" dirty="0">
                <a:solidFill>
                  <a:schemeClr val="accent2">
                    <a:lumMod val="40000"/>
                    <a:lumOff val="60000"/>
                  </a:schemeClr>
                </a:solidFill>
                <a:latin typeface="AaBbCc" panose="020B0500000000000000" pitchFamily="34" charset="0"/>
                <a:ea typeface="+mn-lt"/>
                <a:cs typeface="+mn-lt"/>
                <a:hlinkClick r:id="rId4">
                  <a:extLst>
                    <a:ext uri="{A12FA001-AC4F-418D-AE19-62706E023703}">
                      <ahyp:hlinkClr xmlns:ahyp="http://schemas.microsoft.com/office/drawing/2018/hyperlinkcolor" val="tx"/>
                    </a:ext>
                  </a:extLst>
                </a:hlinkClick>
              </a:rPr>
              <a:t>https://youtu.be/duYQ6wZsr-k</a:t>
            </a:r>
            <a:endParaRPr lang="en-US" dirty="0">
              <a:solidFill>
                <a:schemeClr val="accent2">
                  <a:lumMod val="40000"/>
                  <a:lumOff val="60000"/>
                </a:schemeClr>
              </a:solidFill>
              <a:latin typeface="AaBbCc" panose="020B0500000000000000" pitchFamily="34" charset="0"/>
              <a:cs typeface="Calibri"/>
            </a:endParaRPr>
          </a:p>
          <a:p>
            <a:endParaRPr lang="de-AT" dirty="0">
              <a:solidFill>
                <a:schemeClr val="bg1"/>
              </a:solidFill>
              <a:ea typeface="+mn-lt"/>
              <a:cs typeface="+mn-lt"/>
            </a:endParaRPr>
          </a:p>
          <a:p>
            <a:endParaRPr lang="de-AT" dirty="0">
              <a:solidFill>
                <a:schemeClr val="bg1"/>
              </a:solidFill>
              <a:ea typeface="+mn-lt"/>
              <a:cs typeface="+mn-lt"/>
            </a:endParaRPr>
          </a:p>
          <a:p>
            <a:pPr marL="0" indent="0" algn="ctr">
              <a:lnSpc>
                <a:spcPct val="150000"/>
              </a:lnSpc>
              <a:buNone/>
            </a:pPr>
            <a:r>
              <a:rPr lang="de-AT" sz="2900" b="1" dirty="0">
                <a:solidFill>
                  <a:schemeClr val="bg1"/>
                </a:solidFill>
                <a:latin typeface="AaBbCc" panose="020B0500000000000000" pitchFamily="34" charset="0"/>
                <a:ea typeface="+mn-lt"/>
                <a:cs typeface="+mn-lt"/>
              </a:rPr>
              <a:t>Mit dem nächsten Link kannst du dich auf eine virtuelle Reise zum Mars begeben. Viel Spaß dabei! </a:t>
            </a:r>
            <a:r>
              <a:rPr lang="de-AT" sz="2900" dirty="0">
                <a:solidFill>
                  <a:schemeClr val="accent2">
                    <a:lumMod val="60000"/>
                    <a:lumOff val="40000"/>
                  </a:schemeClr>
                </a:solidFill>
                <a:latin typeface="AaBbCc" panose="020B0500000000000000" pitchFamily="34" charset="0"/>
                <a:ea typeface="+mn-lt"/>
                <a:cs typeface="+mn-lt"/>
                <a:hlinkClick r:id="rId5">
                  <a:extLst>
                    <a:ext uri="{A12FA001-AC4F-418D-AE19-62706E023703}">
                      <ahyp:hlinkClr xmlns:ahyp="http://schemas.microsoft.com/office/drawing/2018/hyperlinkcolor" val="tx"/>
                    </a:ext>
                  </a:extLst>
                </a:hlinkClick>
              </a:rPr>
              <a:t>https://youtu.be/sglcA_HpwsQ</a:t>
            </a:r>
            <a:endParaRPr lang="de-AT" sz="2900" dirty="0">
              <a:solidFill>
                <a:schemeClr val="accent2">
                  <a:lumMod val="60000"/>
                  <a:lumOff val="40000"/>
                </a:schemeClr>
              </a:solidFill>
              <a:latin typeface="AaBbCc" panose="020B0500000000000000" pitchFamily="34" charset="0"/>
              <a:ea typeface="+mn-lt"/>
              <a:cs typeface="+mn-lt"/>
            </a:endParaRPr>
          </a:p>
          <a:p>
            <a:endParaRPr lang="de-AT" dirty="0">
              <a:cs typeface="Calibri"/>
            </a:endParaRPr>
          </a:p>
        </p:txBody>
      </p:sp>
      <p:cxnSp>
        <p:nvCxnSpPr>
          <p:cNvPr id="7" name="Straight Arrow Connector 6">
            <a:extLst>
              <a:ext uri="{FF2B5EF4-FFF2-40B4-BE49-F238E27FC236}">
                <a16:creationId xmlns:a16="http://schemas.microsoft.com/office/drawing/2014/main" id="{8A6FBE55-0506-48A3-B335-8A582395EB24}"/>
              </a:ext>
            </a:extLst>
          </p:cNvPr>
          <p:cNvCxnSpPr/>
          <p:nvPr/>
        </p:nvCxnSpPr>
        <p:spPr>
          <a:xfrm>
            <a:off x="834966" y="4148946"/>
            <a:ext cx="11171205" cy="28754"/>
          </a:xfrm>
          <a:prstGeom prst="straightConnector1">
            <a:avLst/>
          </a:prstGeom>
          <a:ln w="57150">
            <a:solidFill>
              <a:schemeClr val="bg1"/>
            </a:solidFill>
          </a:ln>
        </p:spPr>
        <p:style>
          <a:lnRef idx="3">
            <a:schemeClr val="accent3"/>
          </a:lnRef>
          <a:fillRef idx="0">
            <a:schemeClr val="accent3"/>
          </a:fillRef>
          <a:effectRef idx="2">
            <a:schemeClr val="accent3"/>
          </a:effectRef>
          <a:fontRef idx="minor">
            <a:schemeClr val="tx1"/>
          </a:fontRef>
        </p:style>
      </p:cxnSp>
      <p:pic>
        <p:nvPicPr>
          <p:cNvPr id="5" name="Picture 5">
            <a:extLst>
              <a:ext uri="{FF2B5EF4-FFF2-40B4-BE49-F238E27FC236}">
                <a16:creationId xmlns:a16="http://schemas.microsoft.com/office/drawing/2014/main" id="{8E09D13E-C9A2-420A-A5C8-B5683224CD56}"/>
              </a:ext>
            </a:extLst>
          </p:cNvPr>
          <p:cNvPicPr>
            <a:picLocks noChangeAspect="1"/>
          </p:cNvPicPr>
          <p:nvPr/>
        </p:nvPicPr>
        <p:blipFill>
          <a:blip r:embed="rId6"/>
          <a:stretch>
            <a:fillRect/>
          </a:stretch>
        </p:blipFill>
        <p:spPr>
          <a:xfrm>
            <a:off x="10327570" y="214882"/>
            <a:ext cx="1080099" cy="1627158"/>
          </a:xfrm>
          <a:prstGeom prst="rect">
            <a:avLst/>
          </a:prstGeom>
        </p:spPr>
      </p:pic>
    </p:spTree>
    <p:extLst>
      <p:ext uri="{BB962C8B-B14F-4D97-AF65-F5344CB8AC3E}">
        <p14:creationId xmlns:p14="http://schemas.microsoft.com/office/powerpoint/2010/main" val="496491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Nacht, Licht, Himmel, Luft enthält.&#10;&#10;Automatisch generierte Beschreibung">
            <a:extLst>
              <a:ext uri="{FF2B5EF4-FFF2-40B4-BE49-F238E27FC236}">
                <a16:creationId xmlns:a16="http://schemas.microsoft.com/office/drawing/2014/main" id="{4B54A394-4967-455D-81B9-69A67A8E9C98}"/>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427334" cy="6983903"/>
          </a:xfrm>
          <a:prstGeom prst="rect">
            <a:avLst/>
          </a:prstGeom>
        </p:spPr>
      </p:pic>
      <p:sp>
        <p:nvSpPr>
          <p:cNvPr id="2" name="Titel 1">
            <a:extLst>
              <a:ext uri="{FF2B5EF4-FFF2-40B4-BE49-F238E27FC236}">
                <a16:creationId xmlns:a16="http://schemas.microsoft.com/office/drawing/2014/main" id="{C98AB670-3526-4823-8EE4-1254056BE0C8}"/>
              </a:ext>
            </a:extLst>
          </p:cNvPr>
          <p:cNvSpPr>
            <a:spLocks noGrp="1"/>
          </p:cNvSpPr>
          <p:nvPr>
            <p:ph type="title"/>
          </p:nvPr>
        </p:nvSpPr>
        <p:spPr/>
        <p:txBody>
          <a:bodyPr/>
          <a:lstStyle/>
          <a:p>
            <a:r>
              <a:rPr lang="de-AT">
                <a:solidFill>
                  <a:schemeClr val="bg1"/>
                </a:solidFill>
                <a:latin typeface="AaBbCc"/>
              </a:rPr>
              <a:t>Neuestes Forschungsergebnis  </a:t>
            </a:r>
            <a:endParaRPr lang="de-AT" dirty="0">
              <a:solidFill>
                <a:schemeClr val="bg1"/>
              </a:solidFill>
              <a:latin typeface="AaBbCc" panose="020B0500000000000000" pitchFamily="34" charset="0"/>
            </a:endParaRPr>
          </a:p>
        </p:txBody>
      </p:sp>
      <p:sp>
        <p:nvSpPr>
          <p:cNvPr id="3" name="Inhaltsplatzhalter 2">
            <a:extLst>
              <a:ext uri="{FF2B5EF4-FFF2-40B4-BE49-F238E27FC236}">
                <a16:creationId xmlns:a16="http://schemas.microsoft.com/office/drawing/2014/main" id="{4997B432-3B1A-4CB9-BF61-386C6BA78933}"/>
              </a:ext>
            </a:extLst>
          </p:cNvPr>
          <p:cNvSpPr>
            <a:spLocks noGrp="1"/>
          </p:cNvSpPr>
          <p:nvPr>
            <p:ph idx="1"/>
          </p:nvPr>
        </p:nvSpPr>
        <p:spPr/>
        <p:txBody>
          <a:bodyPr vert="horz" lIns="91440" tIns="45720" rIns="91440" bIns="45720" rtlCol="0" anchor="t">
            <a:normAutofit/>
          </a:bodyPr>
          <a:lstStyle/>
          <a:p>
            <a:pPr marL="0" indent="0">
              <a:buNone/>
            </a:pPr>
            <a:endParaRPr lang="de-AT" u="sng" dirty="0">
              <a:solidFill>
                <a:schemeClr val="bg1"/>
              </a:solidFill>
              <a:latin typeface="AaBbCc"/>
              <a:ea typeface="+mn-lt"/>
              <a:cs typeface="+mn-lt"/>
            </a:endParaRPr>
          </a:p>
          <a:p>
            <a:pPr marL="0" indent="0" algn="ctr">
              <a:buNone/>
            </a:pPr>
            <a:r>
              <a:rPr lang="de-AT" sz="3200" u="sng" dirty="0">
                <a:solidFill>
                  <a:schemeClr val="bg1"/>
                </a:solidFill>
                <a:latin typeface="AaBbCc"/>
                <a:ea typeface="+mn-lt"/>
                <a:cs typeface="+mn-lt"/>
              </a:rPr>
              <a:t>Warum können wir auf dem Mars nicht leben?</a:t>
            </a:r>
            <a:endParaRPr lang="de-AT" sz="3200" dirty="0">
              <a:solidFill>
                <a:schemeClr val="bg1"/>
              </a:solidFill>
              <a:latin typeface="AaBbCc"/>
              <a:cs typeface="Calibri"/>
            </a:endParaRPr>
          </a:p>
          <a:p>
            <a:pPr marL="0" indent="0">
              <a:buNone/>
            </a:pPr>
            <a:endParaRPr lang="de-AT" u="sng" dirty="0">
              <a:solidFill>
                <a:schemeClr val="bg1"/>
              </a:solidFill>
              <a:latin typeface="AaBbCc"/>
              <a:ea typeface="+mn-lt"/>
              <a:cs typeface="+mn-lt"/>
            </a:endParaRPr>
          </a:p>
          <a:p>
            <a:pPr marL="0" indent="0">
              <a:buNone/>
            </a:pPr>
            <a:r>
              <a:rPr lang="de-AT" dirty="0">
                <a:solidFill>
                  <a:schemeClr val="bg1"/>
                </a:solidFill>
                <a:latin typeface="AaBbCc"/>
                <a:ea typeface="+mn-lt"/>
                <a:cs typeface="+mn-lt"/>
              </a:rPr>
              <a:t>Unter dem nachstehenden Link kannst du die Antwort finden!</a:t>
            </a:r>
          </a:p>
          <a:p>
            <a:pPr marL="0" indent="0">
              <a:buNone/>
            </a:pPr>
            <a:r>
              <a:rPr lang="de-AT" sz="2000" dirty="0">
                <a:solidFill>
                  <a:schemeClr val="accent2">
                    <a:lumMod val="60000"/>
                    <a:lumOff val="40000"/>
                  </a:schemeClr>
                </a:solidFill>
                <a:latin typeface="AaBbCc" panose="020B0500000000000000" pitchFamily="34" charset="0"/>
                <a:ea typeface="+mn-lt"/>
                <a:cs typeface="+mn-lt"/>
                <a:hlinkClick r:id="rId4">
                  <a:extLst>
                    <a:ext uri="{A12FA001-AC4F-418D-AE19-62706E023703}">
                      <ahyp:hlinkClr xmlns:ahyp="http://schemas.microsoft.com/office/drawing/2018/hyperlinkcolor" val="tx"/>
                    </a:ext>
                  </a:extLst>
                </a:hlinkClick>
              </a:rPr>
              <a:t>https://www.wissenschaft-im-dialog.de/projekte/wieso/artikel/beitrag/gibt-es-auf-dem-mars-einen-treibhauseffekt/</a:t>
            </a:r>
          </a:p>
          <a:p>
            <a:pPr marL="0" indent="0">
              <a:buNone/>
            </a:pPr>
            <a:endParaRPr lang="de-AT" dirty="0">
              <a:cs typeface="Calibri"/>
            </a:endParaRPr>
          </a:p>
          <a:p>
            <a:pPr marL="0" indent="0">
              <a:buNone/>
            </a:pPr>
            <a:endParaRPr lang="de-AT" dirty="0">
              <a:cs typeface="Calibri"/>
            </a:endParaRPr>
          </a:p>
        </p:txBody>
      </p:sp>
    </p:spTree>
    <p:extLst>
      <p:ext uri="{BB962C8B-B14F-4D97-AF65-F5344CB8AC3E}">
        <p14:creationId xmlns:p14="http://schemas.microsoft.com/office/powerpoint/2010/main" val="78183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Nacht, Licht, Himmel, Luft enthält.&#10;&#10;Automatisch generierte Beschreibung">
            <a:extLst>
              <a:ext uri="{FF2B5EF4-FFF2-40B4-BE49-F238E27FC236}">
                <a16:creationId xmlns:a16="http://schemas.microsoft.com/office/drawing/2014/main" id="{35144DDD-15D4-4623-A43E-C65A8820D6FE}"/>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427334" cy="6983903"/>
          </a:xfrm>
          <a:prstGeom prst="rect">
            <a:avLst/>
          </a:prstGeom>
        </p:spPr>
      </p:pic>
      <p:sp>
        <p:nvSpPr>
          <p:cNvPr id="2" name="Titel 1">
            <a:extLst>
              <a:ext uri="{FF2B5EF4-FFF2-40B4-BE49-F238E27FC236}">
                <a16:creationId xmlns:a16="http://schemas.microsoft.com/office/drawing/2014/main" id="{F8BF6287-02EA-42F8-B5FB-ADEC2E0B3968}"/>
              </a:ext>
            </a:extLst>
          </p:cNvPr>
          <p:cNvSpPr>
            <a:spLocks noGrp="1"/>
          </p:cNvSpPr>
          <p:nvPr>
            <p:ph type="title"/>
          </p:nvPr>
        </p:nvSpPr>
        <p:spPr>
          <a:xfrm>
            <a:off x="205596" y="293238"/>
            <a:ext cx="10515600" cy="1325563"/>
          </a:xfrm>
        </p:spPr>
        <p:txBody>
          <a:bodyPr/>
          <a:lstStyle/>
          <a:p>
            <a:r>
              <a:rPr lang="de-AT">
                <a:solidFill>
                  <a:schemeClr val="bg1"/>
                </a:solidFill>
                <a:latin typeface="AaBbCc"/>
              </a:rPr>
              <a:t>  Marskugel bauen  </a:t>
            </a:r>
            <a:endParaRPr lang="de-AT">
              <a:solidFill>
                <a:schemeClr val="bg1"/>
              </a:solidFill>
              <a:latin typeface="AaBbCc" panose="020B0500000000000000" pitchFamily="34" charset="0"/>
            </a:endParaRPr>
          </a:p>
        </p:txBody>
      </p:sp>
      <p:sp>
        <p:nvSpPr>
          <p:cNvPr id="3" name="Inhaltsplatzhalter 2">
            <a:extLst>
              <a:ext uri="{FF2B5EF4-FFF2-40B4-BE49-F238E27FC236}">
                <a16:creationId xmlns:a16="http://schemas.microsoft.com/office/drawing/2014/main" id="{99956B29-A79E-4501-8380-8FF098AB4698}"/>
              </a:ext>
            </a:extLst>
          </p:cNvPr>
          <p:cNvSpPr>
            <a:spLocks noGrp="1"/>
          </p:cNvSpPr>
          <p:nvPr>
            <p:ph idx="1"/>
          </p:nvPr>
        </p:nvSpPr>
        <p:spPr>
          <a:xfrm>
            <a:off x="895709" y="1236154"/>
            <a:ext cx="11291977" cy="5328998"/>
          </a:xfrm>
        </p:spPr>
        <p:txBody>
          <a:bodyPr vert="horz" lIns="91440" tIns="45720" rIns="91440" bIns="45720" rtlCol="0" anchor="t">
            <a:normAutofit fontScale="92500" lnSpcReduction="10000"/>
          </a:bodyPr>
          <a:lstStyle/>
          <a:p>
            <a:pPr marL="0" indent="0">
              <a:buNone/>
            </a:pPr>
            <a:endParaRPr lang="de-AT" dirty="0">
              <a:solidFill>
                <a:schemeClr val="bg1"/>
              </a:solidFill>
              <a:latin typeface="AaBbCc"/>
              <a:cs typeface="Calibri"/>
            </a:endParaRPr>
          </a:p>
          <a:p>
            <a:pPr marL="0" indent="0" algn="ctr">
              <a:buNone/>
            </a:pPr>
            <a:r>
              <a:rPr lang="de-AT" dirty="0">
                <a:solidFill>
                  <a:schemeClr val="bg1"/>
                </a:solidFill>
                <a:latin typeface="AaBbCc"/>
                <a:cs typeface="Calibri"/>
              </a:rPr>
              <a:t>Was brauchst du? </a:t>
            </a:r>
            <a:endParaRPr lang="de-AT" dirty="0">
              <a:solidFill>
                <a:schemeClr val="bg1"/>
              </a:solidFill>
              <a:cs typeface="Calibri" panose="020F0502020204030204"/>
            </a:endParaRPr>
          </a:p>
          <a:p>
            <a:pPr marL="0" indent="0" algn="ctr">
              <a:buNone/>
            </a:pPr>
            <a:endParaRPr lang="de-AT" dirty="0">
              <a:solidFill>
                <a:schemeClr val="bg1"/>
              </a:solidFill>
              <a:latin typeface="AaBbCc"/>
              <a:cs typeface="Calibri"/>
            </a:endParaRPr>
          </a:p>
          <a:p>
            <a:pPr algn="ctr"/>
            <a:r>
              <a:rPr lang="de-AT" dirty="0">
                <a:solidFill>
                  <a:schemeClr val="bg1"/>
                </a:solidFill>
                <a:latin typeface="AaBbCc"/>
                <a:cs typeface="Calibri"/>
              </a:rPr>
              <a:t>einen Luftballon</a:t>
            </a:r>
          </a:p>
          <a:p>
            <a:pPr algn="ctr"/>
            <a:r>
              <a:rPr lang="de-AT" dirty="0">
                <a:solidFill>
                  <a:schemeClr val="bg1"/>
                </a:solidFill>
                <a:latin typeface="AaBbCc"/>
                <a:cs typeface="Calibri"/>
              </a:rPr>
              <a:t>rote oder orange Servietten</a:t>
            </a:r>
          </a:p>
          <a:p>
            <a:pPr algn="ctr"/>
            <a:r>
              <a:rPr lang="de-AT" dirty="0">
                <a:solidFill>
                  <a:schemeClr val="bg1"/>
                </a:solidFill>
                <a:latin typeface="AaBbCc"/>
                <a:cs typeface="Calibri"/>
              </a:rPr>
              <a:t>einen breiten Pinsel</a:t>
            </a:r>
          </a:p>
          <a:p>
            <a:pPr algn="ctr"/>
            <a:r>
              <a:rPr lang="de-AT" dirty="0">
                <a:solidFill>
                  <a:schemeClr val="bg1"/>
                </a:solidFill>
                <a:latin typeface="AaBbCc"/>
                <a:cs typeface="Calibri"/>
              </a:rPr>
              <a:t>eine Glasschale</a:t>
            </a:r>
          </a:p>
          <a:p>
            <a:pPr algn="ctr"/>
            <a:r>
              <a:rPr lang="de-AT" dirty="0">
                <a:solidFill>
                  <a:schemeClr val="bg1"/>
                </a:solidFill>
                <a:latin typeface="AaBbCc"/>
                <a:cs typeface="Calibri"/>
              </a:rPr>
              <a:t>Frischhaltefolie</a:t>
            </a:r>
          </a:p>
          <a:p>
            <a:pPr algn="ctr"/>
            <a:r>
              <a:rPr lang="de-AT" dirty="0">
                <a:solidFill>
                  <a:schemeClr val="bg1"/>
                </a:solidFill>
                <a:latin typeface="AaBbCc"/>
                <a:cs typeface="Calibri"/>
              </a:rPr>
              <a:t>(rote Acrylfarbe)</a:t>
            </a:r>
          </a:p>
          <a:p>
            <a:pPr algn="ctr"/>
            <a:r>
              <a:rPr lang="de-AT" dirty="0">
                <a:solidFill>
                  <a:schemeClr val="bg1"/>
                </a:solidFill>
                <a:latin typeface="AaBbCc"/>
                <a:cs typeface="Calibri"/>
              </a:rPr>
              <a:t>Bastelkleber</a:t>
            </a:r>
          </a:p>
          <a:p>
            <a:pPr algn="ctr"/>
            <a:r>
              <a:rPr lang="de-AT" dirty="0">
                <a:solidFill>
                  <a:schemeClr val="bg1"/>
                </a:solidFill>
                <a:latin typeface="AaBbCc"/>
                <a:cs typeface="Calibri"/>
              </a:rPr>
              <a:t>LED-Lichterkette</a:t>
            </a:r>
          </a:p>
          <a:p>
            <a:pPr algn="ctr"/>
            <a:r>
              <a:rPr lang="de-AT" dirty="0">
                <a:solidFill>
                  <a:schemeClr val="bg1"/>
                </a:solidFill>
                <a:latin typeface="AaBbCc"/>
                <a:cs typeface="Calibri"/>
              </a:rPr>
              <a:t>(zwei Ziegelsteine/Ziegelstaub)</a:t>
            </a:r>
          </a:p>
          <a:p>
            <a:pPr marL="0" indent="0">
              <a:buNone/>
            </a:pPr>
            <a:endParaRPr lang="de-AT" dirty="0">
              <a:solidFill>
                <a:schemeClr val="bg1"/>
              </a:solidFill>
              <a:latin typeface="AaBbCc"/>
              <a:cs typeface="Calibri"/>
            </a:endParaRPr>
          </a:p>
        </p:txBody>
      </p:sp>
    </p:spTree>
    <p:extLst>
      <p:ext uri="{BB962C8B-B14F-4D97-AF65-F5344CB8AC3E}">
        <p14:creationId xmlns:p14="http://schemas.microsoft.com/office/powerpoint/2010/main" val="932242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30" y="0"/>
            <a:ext cx="465736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7E45F96-1292-4827-BBD9-CC1AE3B23B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90" y="162350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3" descr="Ein Bild, das Nacht, Licht, Himmel, Luft enthält.&#10;&#10;Automatisch generierte Beschreibung">
            <a:extLst>
              <a:ext uri="{FF2B5EF4-FFF2-40B4-BE49-F238E27FC236}">
                <a16:creationId xmlns:a16="http://schemas.microsoft.com/office/drawing/2014/main" id="{85E98154-76DD-4163-8FF2-29340D2D1668}"/>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23471" r="171" b="-2"/>
          <a:stretch/>
        </p:blipFill>
        <p:spPr>
          <a:xfrm>
            <a:off x="-57151" y="-7017"/>
            <a:ext cx="7587330" cy="6868529"/>
          </a:xfrm>
          <a:prstGeom prst="rect">
            <a:avLst/>
          </a:prstGeom>
        </p:spPr>
      </p:pic>
      <p:sp>
        <p:nvSpPr>
          <p:cNvPr id="3" name="Content Placeholder 2">
            <a:extLst>
              <a:ext uri="{FF2B5EF4-FFF2-40B4-BE49-F238E27FC236}">
                <a16:creationId xmlns:a16="http://schemas.microsoft.com/office/drawing/2014/main" id="{3D88E7E7-2DBB-4385-96B0-6C09412671EF}"/>
              </a:ext>
            </a:extLst>
          </p:cNvPr>
          <p:cNvSpPr>
            <a:spLocks noGrp="1"/>
          </p:cNvSpPr>
          <p:nvPr>
            <p:ph idx="1"/>
          </p:nvPr>
        </p:nvSpPr>
        <p:spPr>
          <a:xfrm>
            <a:off x="8013972" y="352569"/>
            <a:ext cx="3052862" cy="6325387"/>
          </a:xfrm>
        </p:spPr>
        <p:txBody>
          <a:bodyPr vert="horz" lIns="91440" tIns="45720" rIns="91440" bIns="45720" rtlCol="0" anchor="t">
            <a:noAutofit/>
          </a:bodyPr>
          <a:lstStyle/>
          <a:p>
            <a:pPr marL="514350" indent="-514350">
              <a:buAutoNum type="arabicPeriod"/>
            </a:pPr>
            <a:r>
              <a:rPr lang="en-US" sz="900" dirty="0" err="1">
                <a:latin typeface="AaBbCc"/>
                <a:cs typeface="Calibri"/>
              </a:rPr>
              <a:t>Schüsseln</a:t>
            </a:r>
            <a:r>
              <a:rPr lang="en-US" sz="900" dirty="0">
                <a:latin typeface="AaBbCc"/>
                <a:cs typeface="Calibri"/>
              </a:rPr>
              <a:t> </a:t>
            </a:r>
            <a:r>
              <a:rPr lang="en-US" sz="900" dirty="0" err="1">
                <a:latin typeface="AaBbCc"/>
                <a:cs typeface="Calibri"/>
              </a:rPr>
              <a:t>mit</a:t>
            </a:r>
            <a:r>
              <a:rPr lang="en-US" sz="900" dirty="0">
                <a:latin typeface="AaBbCc"/>
                <a:cs typeface="Calibri"/>
              </a:rPr>
              <a:t> </a:t>
            </a:r>
            <a:r>
              <a:rPr lang="en-US" sz="900" dirty="0" err="1">
                <a:latin typeface="AaBbCc"/>
                <a:cs typeface="Calibri"/>
              </a:rPr>
              <a:t>Frischhaltefolie</a:t>
            </a:r>
            <a:r>
              <a:rPr lang="en-US" sz="900" dirty="0">
                <a:latin typeface="AaBbCc"/>
                <a:cs typeface="Calibri"/>
              </a:rPr>
              <a:t> </a:t>
            </a:r>
            <a:r>
              <a:rPr lang="en-US" sz="900" dirty="0" err="1">
                <a:latin typeface="AaBbCc"/>
                <a:cs typeface="Calibri"/>
              </a:rPr>
              <a:t>auslegen</a:t>
            </a:r>
            <a:endParaRPr lang="en-US" sz="900" dirty="0">
              <a:latin typeface="AaBbCc"/>
              <a:cs typeface="Calibri"/>
            </a:endParaRPr>
          </a:p>
          <a:p>
            <a:pPr marL="514350" indent="-514350">
              <a:buAutoNum type="arabicPeriod"/>
            </a:pPr>
            <a:r>
              <a:rPr lang="en-US" sz="900" dirty="0" err="1">
                <a:latin typeface="AaBbCc"/>
                <a:cs typeface="Calibri"/>
              </a:rPr>
              <a:t>Luftballon</a:t>
            </a:r>
            <a:r>
              <a:rPr lang="en-US" sz="900" dirty="0">
                <a:latin typeface="AaBbCc"/>
                <a:cs typeface="Calibri"/>
              </a:rPr>
              <a:t> auf </a:t>
            </a:r>
            <a:r>
              <a:rPr lang="en-US" sz="900" dirty="0" err="1">
                <a:latin typeface="AaBbCc"/>
                <a:cs typeface="Calibri"/>
              </a:rPr>
              <a:t>Wunschgröße</a:t>
            </a:r>
            <a:r>
              <a:rPr lang="en-US" sz="900" dirty="0">
                <a:latin typeface="AaBbCc"/>
                <a:cs typeface="Calibri"/>
              </a:rPr>
              <a:t> </a:t>
            </a:r>
            <a:r>
              <a:rPr lang="en-US" sz="900" dirty="0" err="1">
                <a:latin typeface="AaBbCc"/>
                <a:cs typeface="Calibri"/>
              </a:rPr>
              <a:t>aufblasen</a:t>
            </a:r>
            <a:r>
              <a:rPr lang="en-US" sz="900" dirty="0">
                <a:latin typeface="AaBbCc"/>
                <a:cs typeface="Calibri"/>
              </a:rPr>
              <a:t> und </a:t>
            </a:r>
            <a:r>
              <a:rPr lang="en-US" sz="900" dirty="0" err="1">
                <a:latin typeface="AaBbCc"/>
                <a:cs typeface="Calibri"/>
              </a:rPr>
              <a:t>verknoten</a:t>
            </a:r>
            <a:endParaRPr lang="en-US" sz="900" dirty="0">
              <a:latin typeface="AaBbCc"/>
              <a:cs typeface="Calibri"/>
            </a:endParaRPr>
          </a:p>
          <a:p>
            <a:pPr marL="514350" indent="-514350">
              <a:buAutoNum type="arabicPeriod"/>
            </a:pPr>
            <a:r>
              <a:rPr lang="en-US" sz="900" dirty="0">
                <a:latin typeface="AaBbCc"/>
                <a:cs typeface="Calibri"/>
              </a:rPr>
              <a:t>Den </a:t>
            </a:r>
            <a:r>
              <a:rPr lang="en-US" sz="900" dirty="0" err="1">
                <a:latin typeface="AaBbCc"/>
                <a:cs typeface="Calibri"/>
              </a:rPr>
              <a:t>Lufballon</a:t>
            </a:r>
            <a:r>
              <a:rPr lang="en-US" sz="900" dirty="0">
                <a:latin typeface="AaBbCc"/>
                <a:cs typeface="Calibri"/>
              </a:rPr>
              <a:t> nun, </a:t>
            </a:r>
            <a:r>
              <a:rPr lang="en-US" sz="900" dirty="0" err="1">
                <a:latin typeface="AaBbCc"/>
                <a:cs typeface="Calibri"/>
              </a:rPr>
              <a:t>mit</a:t>
            </a:r>
            <a:r>
              <a:rPr lang="en-US" sz="900" dirty="0">
                <a:latin typeface="AaBbCc"/>
                <a:cs typeface="Calibri"/>
              </a:rPr>
              <a:t> dem </a:t>
            </a:r>
            <a:r>
              <a:rPr lang="en-US" sz="900" dirty="0" err="1">
                <a:latin typeface="AaBbCc"/>
                <a:cs typeface="Calibri"/>
              </a:rPr>
              <a:t>verknoteten</a:t>
            </a:r>
            <a:r>
              <a:rPr lang="en-US" sz="900" dirty="0">
                <a:latin typeface="AaBbCc"/>
                <a:cs typeface="Calibri"/>
              </a:rPr>
              <a:t> Ende </a:t>
            </a:r>
            <a:r>
              <a:rPr lang="en-US" sz="900" dirty="0" err="1">
                <a:latin typeface="AaBbCc"/>
                <a:cs typeface="Calibri"/>
              </a:rPr>
              <a:t>nach</a:t>
            </a:r>
            <a:r>
              <a:rPr lang="en-US" sz="900" dirty="0">
                <a:latin typeface="AaBbCc"/>
                <a:cs typeface="Calibri"/>
              </a:rPr>
              <a:t> </a:t>
            </a:r>
            <a:r>
              <a:rPr lang="en-US" sz="900" dirty="0" err="1">
                <a:latin typeface="AaBbCc"/>
                <a:cs typeface="Calibri"/>
              </a:rPr>
              <a:t>unten</a:t>
            </a:r>
            <a:r>
              <a:rPr lang="en-US" sz="900" dirty="0">
                <a:latin typeface="AaBbCc"/>
                <a:cs typeface="Calibri"/>
              </a:rPr>
              <a:t> auf die </a:t>
            </a:r>
            <a:r>
              <a:rPr lang="en-US" sz="900" dirty="0" err="1">
                <a:latin typeface="AaBbCc"/>
                <a:cs typeface="Calibri"/>
              </a:rPr>
              <a:t>Schüssel</a:t>
            </a:r>
            <a:r>
              <a:rPr lang="en-US" sz="900" dirty="0">
                <a:latin typeface="AaBbCc"/>
                <a:cs typeface="Calibri"/>
              </a:rPr>
              <a:t> </a:t>
            </a:r>
            <a:r>
              <a:rPr lang="en-US" sz="900" dirty="0" err="1">
                <a:latin typeface="AaBbCc"/>
                <a:cs typeface="Calibri"/>
              </a:rPr>
              <a:t>setzen</a:t>
            </a:r>
            <a:endParaRPr lang="en-US" sz="900" dirty="0">
              <a:latin typeface="AaBbCc"/>
              <a:cs typeface="Calibri"/>
            </a:endParaRPr>
          </a:p>
          <a:p>
            <a:pPr marL="514350" indent="-514350">
              <a:buAutoNum type="arabicPeriod"/>
            </a:pPr>
            <a:r>
              <a:rPr lang="en-US" sz="900" dirty="0">
                <a:latin typeface="AaBbCc"/>
                <a:cs typeface="Calibri"/>
              </a:rPr>
              <a:t>Die </a:t>
            </a:r>
            <a:r>
              <a:rPr lang="en-US" sz="900" dirty="0" err="1">
                <a:latin typeface="AaBbCc"/>
                <a:cs typeface="Calibri"/>
              </a:rPr>
              <a:t>Servietten</a:t>
            </a:r>
            <a:r>
              <a:rPr lang="en-US" sz="900" dirty="0">
                <a:latin typeface="AaBbCc"/>
                <a:cs typeface="Calibri"/>
              </a:rPr>
              <a:t> in </a:t>
            </a:r>
            <a:r>
              <a:rPr lang="en-US" sz="900" dirty="0" err="1">
                <a:latin typeface="AaBbCc"/>
                <a:cs typeface="Calibri"/>
              </a:rPr>
              <a:t>kleine</a:t>
            </a:r>
            <a:r>
              <a:rPr lang="en-US" sz="900" dirty="0">
                <a:latin typeface="AaBbCc"/>
                <a:cs typeface="Calibri"/>
              </a:rPr>
              <a:t> </a:t>
            </a:r>
            <a:r>
              <a:rPr lang="en-US" sz="900" dirty="0" err="1">
                <a:latin typeface="AaBbCc"/>
                <a:cs typeface="Calibri"/>
              </a:rPr>
              <a:t>Stücke</a:t>
            </a:r>
            <a:r>
              <a:rPr lang="en-US" sz="900" dirty="0">
                <a:latin typeface="AaBbCc"/>
                <a:cs typeface="Calibri"/>
              </a:rPr>
              <a:t> </a:t>
            </a:r>
            <a:r>
              <a:rPr lang="en-US" sz="900" dirty="0" err="1">
                <a:latin typeface="AaBbCc"/>
                <a:cs typeface="Calibri"/>
              </a:rPr>
              <a:t>zerreißen</a:t>
            </a:r>
            <a:r>
              <a:rPr lang="en-US" sz="900" dirty="0">
                <a:latin typeface="AaBbCc"/>
                <a:cs typeface="Calibri"/>
              </a:rPr>
              <a:t> (</a:t>
            </a:r>
            <a:r>
              <a:rPr lang="en-US" sz="900" dirty="0" err="1">
                <a:latin typeface="AaBbCc"/>
                <a:cs typeface="Calibri"/>
              </a:rPr>
              <a:t>damit</a:t>
            </a:r>
            <a:r>
              <a:rPr lang="en-US" sz="900" dirty="0">
                <a:latin typeface="AaBbCc"/>
                <a:cs typeface="Calibri"/>
              </a:rPr>
              <a:t> </a:t>
            </a:r>
            <a:r>
              <a:rPr lang="en-US" sz="900" dirty="0" err="1">
                <a:latin typeface="AaBbCc"/>
                <a:cs typeface="Calibri"/>
              </a:rPr>
              <a:t>lassen</a:t>
            </a:r>
            <a:r>
              <a:rPr lang="en-US" sz="900" dirty="0">
                <a:latin typeface="AaBbCc"/>
                <a:cs typeface="Calibri"/>
              </a:rPr>
              <a:t> </a:t>
            </a:r>
            <a:r>
              <a:rPr lang="en-US" sz="900" dirty="0" err="1">
                <a:latin typeface="AaBbCc"/>
                <a:cs typeface="Calibri"/>
              </a:rPr>
              <a:t>sie</a:t>
            </a:r>
            <a:r>
              <a:rPr lang="en-US" sz="900" dirty="0">
                <a:latin typeface="AaBbCc"/>
                <a:cs typeface="Calibri"/>
              </a:rPr>
              <a:t>  </a:t>
            </a:r>
            <a:r>
              <a:rPr lang="en-US" sz="900" dirty="0" err="1">
                <a:latin typeface="AaBbCc"/>
                <a:cs typeface="Calibri"/>
              </a:rPr>
              <a:t>leichter</a:t>
            </a:r>
            <a:r>
              <a:rPr lang="en-US" sz="900" dirty="0">
                <a:latin typeface="AaBbCc"/>
                <a:cs typeface="Calibri"/>
              </a:rPr>
              <a:t> am </a:t>
            </a:r>
            <a:r>
              <a:rPr lang="en-US" sz="900" dirty="0" err="1">
                <a:latin typeface="AaBbCc"/>
                <a:cs typeface="Calibri"/>
              </a:rPr>
              <a:t>Luftballon</a:t>
            </a:r>
            <a:r>
              <a:rPr lang="en-US" sz="900" dirty="0">
                <a:latin typeface="AaBbCc"/>
                <a:cs typeface="Calibri"/>
              </a:rPr>
              <a:t> </a:t>
            </a:r>
            <a:r>
              <a:rPr lang="en-US" sz="900" dirty="0" err="1">
                <a:latin typeface="AaBbCc"/>
                <a:cs typeface="Calibri"/>
              </a:rPr>
              <a:t>ankleben</a:t>
            </a:r>
            <a:r>
              <a:rPr lang="en-US" sz="900" dirty="0">
                <a:latin typeface="AaBbCc"/>
                <a:cs typeface="Calibri"/>
              </a:rPr>
              <a:t>)</a:t>
            </a:r>
          </a:p>
          <a:p>
            <a:pPr marL="514350" indent="-514350">
              <a:buAutoNum type="arabicPeriod"/>
            </a:pPr>
            <a:r>
              <a:rPr lang="en-US" sz="900" dirty="0" err="1">
                <a:latin typeface="AaBbCc"/>
                <a:cs typeface="Calibri"/>
              </a:rPr>
              <a:t>Stärkere</a:t>
            </a:r>
            <a:r>
              <a:rPr lang="en-US" sz="900" dirty="0">
                <a:latin typeface="AaBbCc"/>
                <a:cs typeface="Calibri"/>
              </a:rPr>
              <a:t> </a:t>
            </a:r>
            <a:r>
              <a:rPr lang="en-US" sz="900" dirty="0" err="1">
                <a:latin typeface="AaBbCc"/>
                <a:cs typeface="Calibri"/>
              </a:rPr>
              <a:t>Servietten</a:t>
            </a:r>
            <a:r>
              <a:rPr lang="en-US" sz="900" dirty="0">
                <a:latin typeface="AaBbCc"/>
                <a:cs typeface="Calibri"/>
              </a:rPr>
              <a:t> </a:t>
            </a:r>
            <a:r>
              <a:rPr lang="en-US" sz="900" dirty="0" err="1">
                <a:latin typeface="AaBbCc"/>
                <a:cs typeface="Calibri"/>
              </a:rPr>
              <a:t>auseinander</a:t>
            </a:r>
            <a:r>
              <a:rPr lang="en-US" sz="900" dirty="0">
                <a:latin typeface="AaBbCc"/>
                <a:cs typeface="Calibri"/>
              </a:rPr>
              <a:t> </a:t>
            </a:r>
            <a:r>
              <a:rPr lang="en-US" sz="900" dirty="0" err="1">
                <a:latin typeface="AaBbCc"/>
                <a:cs typeface="Calibri"/>
              </a:rPr>
              <a:t>schichten</a:t>
            </a:r>
            <a:endParaRPr lang="en-US" sz="900" dirty="0">
              <a:latin typeface="AaBbCc"/>
              <a:cs typeface="Calibri"/>
            </a:endParaRPr>
          </a:p>
          <a:p>
            <a:pPr marL="514350" indent="-514350">
              <a:buAutoNum type="arabicPeriod"/>
            </a:pPr>
            <a:r>
              <a:rPr lang="en-US" sz="900" dirty="0">
                <a:latin typeface="AaBbCc"/>
                <a:cs typeface="Calibri"/>
              </a:rPr>
              <a:t>Eine </a:t>
            </a:r>
            <a:r>
              <a:rPr lang="en-US" sz="900" dirty="0" err="1">
                <a:latin typeface="AaBbCc"/>
                <a:cs typeface="Calibri"/>
              </a:rPr>
              <a:t>dünne</a:t>
            </a:r>
            <a:r>
              <a:rPr lang="en-US" sz="900" dirty="0">
                <a:latin typeface="AaBbCc"/>
                <a:cs typeface="Calibri"/>
              </a:rPr>
              <a:t> </a:t>
            </a:r>
            <a:r>
              <a:rPr lang="en-US" sz="900" dirty="0" err="1">
                <a:latin typeface="AaBbCc"/>
                <a:cs typeface="Calibri"/>
              </a:rPr>
              <a:t>Schicht</a:t>
            </a:r>
            <a:r>
              <a:rPr lang="en-US" sz="900" dirty="0">
                <a:latin typeface="AaBbCc"/>
                <a:cs typeface="Calibri"/>
              </a:rPr>
              <a:t> des </a:t>
            </a:r>
            <a:r>
              <a:rPr lang="en-US" sz="900" dirty="0" err="1">
                <a:latin typeface="AaBbCc"/>
                <a:cs typeface="Calibri"/>
              </a:rPr>
              <a:t>Klebers</a:t>
            </a:r>
            <a:r>
              <a:rPr lang="en-US" sz="900" dirty="0">
                <a:latin typeface="AaBbCc"/>
                <a:cs typeface="Calibri"/>
              </a:rPr>
              <a:t> auf dem </a:t>
            </a:r>
            <a:r>
              <a:rPr lang="en-US" sz="900" dirty="0" err="1">
                <a:latin typeface="AaBbCc"/>
                <a:cs typeface="Calibri"/>
              </a:rPr>
              <a:t>Luftballon</a:t>
            </a:r>
            <a:r>
              <a:rPr lang="en-US" sz="900" dirty="0">
                <a:latin typeface="AaBbCc"/>
                <a:cs typeface="Calibri"/>
              </a:rPr>
              <a:t> </a:t>
            </a:r>
            <a:r>
              <a:rPr lang="en-US" sz="900" dirty="0" err="1">
                <a:latin typeface="AaBbCc"/>
                <a:cs typeface="Calibri"/>
              </a:rPr>
              <a:t>verstreichen</a:t>
            </a:r>
            <a:endParaRPr lang="en-US" sz="900" dirty="0">
              <a:latin typeface="AaBbCc"/>
              <a:cs typeface="Calibri"/>
            </a:endParaRPr>
          </a:p>
          <a:p>
            <a:pPr marL="514350" indent="-514350">
              <a:buAutoNum type="arabicPeriod"/>
            </a:pPr>
            <a:r>
              <a:rPr lang="en-US" sz="900" dirty="0" err="1">
                <a:latin typeface="AaBbCc"/>
                <a:cs typeface="Calibri"/>
              </a:rPr>
              <a:t>Serviettenstücke</a:t>
            </a:r>
            <a:r>
              <a:rPr lang="en-US" sz="900" dirty="0">
                <a:latin typeface="AaBbCc"/>
                <a:cs typeface="Calibri"/>
              </a:rPr>
              <a:t> </a:t>
            </a:r>
            <a:r>
              <a:rPr lang="en-US" sz="900" dirty="0" err="1">
                <a:latin typeface="AaBbCc"/>
                <a:cs typeface="Calibri"/>
              </a:rPr>
              <a:t>gleichmäßig</a:t>
            </a:r>
            <a:r>
              <a:rPr lang="en-US" sz="900" dirty="0">
                <a:latin typeface="AaBbCc"/>
                <a:cs typeface="Calibri"/>
              </a:rPr>
              <a:t> </a:t>
            </a:r>
            <a:r>
              <a:rPr lang="en-US" sz="900" dirty="0" err="1">
                <a:latin typeface="AaBbCc"/>
                <a:cs typeface="Calibri"/>
              </a:rPr>
              <a:t>darauf</a:t>
            </a:r>
            <a:r>
              <a:rPr lang="en-US" sz="900" dirty="0">
                <a:latin typeface="AaBbCc"/>
                <a:cs typeface="Calibri"/>
              </a:rPr>
              <a:t> </a:t>
            </a:r>
            <a:r>
              <a:rPr lang="en-US" sz="900" dirty="0" err="1">
                <a:latin typeface="AaBbCc"/>
                <a:cs typeface="Calibri"/>
              </a:rPr>
              <a:t>verteilen</a:t>
            </a:r>
            <a:r>
              <a:rPr lang="en-US" sz="900" dirty="0">
                <a:latin typeface="AaBbCc"/>
                <a:cs typeface="Calibri"/>
              </a:rPr>
              <a:t> (</a:t>
            </a:r>
            <a:r>
              <a:rPr lang="en-US" sz="900" dirty="0" err="1">
                <a:latin typeface="AaBbCc"/>
                <a:cs typeface="Calibri"/>
              </a:rPr>
              <a:t>achte</a:t>
            </a:r>
            <a:r>
              <a:rPr lang="en-US" sz="900" dirty="0">
                <a:latin typeface="AaBbCc"/>
                <a:cs typeface="Calibri"/>
              </a:rPr>
              <a:t> </a:t>
            </a:r>
            <a:r>
              <a:rPr lang="en-US" sz="900" dirty="0" err="1">
                <a:latin typeface="AaBbCc"/>
                <a:cs typeface="Calibri"/>
              </a:rPr>
              <a:t>darauf</a:t>
            </a:r>
            <a:r>
              <a:rPr lang="en-US" sz="900" dirty="0">
                <a:latin typeface="AaBbCc"/>
                <a:cs typeface="Calibri"/>
              </a:rPr>
              <a:t>, </a:t>
            </a:r>
            <a:r>
              <a:rPr lang="en-US" sz="900" dirty="0" err="1">
                <a:latin typeface="AaBbCc"/>
                <a:cs typeface="Calibri"/>
              </a:rPr>
              <a:t>dass</a:t>
            </a:r>
            <a:r>
              <a:rPr lang="en-US" sz="900" dirty="0">
                <a:latin typeface="AaBbCc"/>
                <a:cs typeface="Calibri"/>
              </a:rPr>
              <a:t> </a:t>
            </a:r>
            <a:r>
              <a:rPr lang="en-US" sz="900" dirty="0" err="1">
                <a:latin typeface="AaBbCc"/>
                <a:cs typeface="Calibri"/>
              </a:rPr>
              <a:t>sich</a:t>
            </a:r>
            <a:r>
              <a:rPr lang="en-US" sz="900" dirty="0">
                <a:latin typeface="AaBbCc"/>
                <a:cs typeface="Calibri"/>
              </a:rPr>
              <a:t> die </a:t>
            </a:r>
            <a:r>
              <a:rPr lang="en-US" sz="900" dirty="0" err="1">
                <a:latin typeface="AaBbCc"/>
                <a:cs typeface="Calibri"/>
              </a:rPr>
              <a:t>Serviettenstücke</a:t>
            </a:r>
            <a:r>
              <a:rPr lang="en-US" sz="900" dirty="0">
                <a:latin typeface="AaBbCc"/>
                <a:cs typeface="Calibri"/>
              </a:rPr>
              <a:t> </a:t>
            </a:r>
            <a:r>
              <a:rPr lang="en-US" sz="900" dirty="0" err="1">
                <a:latin typeface="AaBbCc"/>
                <a:cs typeface="Calibri"/>
              </a:rPr>
              <a:t>etwas</a:t>
            </a:r>
            <a:r>
              <a:rPr lang="en-US" sz="900" dirty="0">
                <a:latin typeface="AaBbCc"/>
                <a:cs typeface="Calibri"/>
              </a:rPr>
              <a:t> </a:t>
            </a:r>
            <a:r>
              <a:rPr lang="en-US" sz="900" dirty="0" err="1">
                <a:latin typeface="AaBbCc"/>
                <a:cs typeface="Calibri"/>
              </a:rPr>
              <a:t>überlappen</a:t>
            </a:r>
            <a:r>
              <a:rPr lang="en-US" sz="900" dirty="0">
                <a:latin typeface="AaBbCc"/>
                <a:cs typeface="Calibri"/>
              </a:rPr>
              <a:t>)</a:t>
            </a:r>
          </a:p>
          <a:p>
            <a:pPr marL="514350" indent="-514350">
              <a:buAutoNum type="arabicPeriod"/>
            </a:pPr>
            <a:r>
              <a:rPr lang="en-US" sz="900" dirty="0" err="1">
                <a:latin typeface="AaBbCc"/>
                <a:cs typeface="Calibri"/>
              </a:rPr>
              <a:t>Diesen</a:t>
            </a:r>
            <a:r>
              <a:rPr lang="en-US" sz="900" dirty="0">
                <a:latin typeface="AaBbCc"/>
                <a:cs typeface="Calibri"/>
              </a:rPr>
              <a:t> </a:t>
            </a:r>
            <a:r>
              <a:rPr lang="en-US" sz="900" dirty="0" err="1">
                <a:latin typeface="AaBbCc"/>
                <a:cs typeface="Calibri"/>
              </a:rPr>
              <a:t>Vorgang</a:t>
            </a:r>
            <a:r>
              <a:rPr lang="en-US" sz="900" dirty="0">
                <a:latin typeface="AaBbCc"/>
                <a:cs typeface="Calibri"/>
              </a:rPr>
              <a:t> so oft </a:t>
            </a:r>
            <a:r>
              <a:rPr lang="en-US" sz="900" dirty="0" err="1">
                <a:latin typeface="AaBbCc"/>
                <a:cs typeface="Calibri"/>
              </a:rPr>
              <a:t>wiederholen</a:t>
            </a:r>
            <a:r>
              <a:rPr lang="en-US" sz="900" dirty="0">
                <a:latin typeface="AaBbCc"/>
                <a:cs typeface="Calibri"/>
              </a:rPr>
              <a:t>, bis die </a:t>
            </a:r>
            <a:r>
              <a:rPr lang="en-US" sz="900" dirty="0" err="1">
                <a:latin typeface="AaBbCc"/>
                <a:cs typeface="Calibri"/>
              </a:rPr>
              <a:t>Farbe</a:t>
            </a:r>
            <a:r>
              <a:rPr lang="en-US" sz="900" dirty="0">
                <a:latin typeface="AaBbCc"/>
                <a:cs typeface="Calibri"/>
              </a:rPr>
              <a:t> des </a:t>
            </a:r>
            <a:r>
              <a:rPr lang="en-US" sz="900" dirty="0" err="1">
                <a:latin typeface="AaBbCc"/>
                <a:cs typeface="Calibri"/>
              </a:rPr>
              <a:t>Luftballons</a:t>
            </a:r>
            <a:r>
              <a:rPr lang="en-US" sz="900" dirty="0">
                <a:latin typeface="AaBbCc"/>
                <a:cs typeface="Calibri"/>
              </a:rPr>
              <a:t> </a:t>
            </a:r>
            <a:r>
              <a:rPr lang="en-US" sz="900" dirty="0" err="1">
                <a:latin typeface="AaBbCc"/>
                <a:cs typeface="Calibri"/>
              </a:rPr>
              <a:t>nur</a:t>
            </a:r>
            <a:r>
              <a:rPr lang="en-US" sz="900" dirty="0">
                <a:latin typeface="AaBbCc"/>
                <a:cs typeface="Calibri"/>
              </a:rPr>
              <a:t> </a:t>
            </a:r>
            <a:r>
              <a:rPr lang="en-US" sz="900" dirty="0" err="1">
                <a:latin typeface="AaBbCc"/>
                <a:cs typeface="Calibri"/>
              </a:rPr>
              <a:t>mehr</a:t>
            </a:r>
            <a:r>
              <a:rPr lang="en-US" sz="900" dirty="0">
                <a:latin typeface="AaBbCc"/>
                <a:cs typeface="Calibri"/>
              </a:rPr>
              <a:t> </a:t>
            </a:r>
            <a:r>
              <a:rPr lang="en-US" sz="900" dirty="0" err="1">
                <a:latin typeface="AaBbCc"/>
                <a:cs typeface="Calibri"/>
              </a:rPr>
              <a:t>schwach</a:t>
            </a:r>
            <a:r>
              <a:rPr lang="en-US" sz="900" dirty="0">
                <a:latin typeface="AaBbCc"/>
                <a:cs typeface="Calibri"/>
              </a:rPr>
              <a:t> </a:t>
            </a:r>
            <a:r>
              <a:rPr lang="en-US" sz="900" dirty="0" err="1">
                <a:latin typeface="AaBbCc"/>
                <a:cs typeface="Calibri"/>
              </a:rPr>
              <a:t>durchscheint</a:t>
            </a:r>
            <a:r>
              <a:rPr lang="en-US" sz="900" dirty="0">
                <a:latin typeface="AaBbCc"/>
                <a:cs typeface="Calibri"/>
              </a:rPr>
              <a:t> (ca. 4 – 6 </a:t>
            </a:r>
            <a:r>
              <a:rPr lang="en-US" sz="900" dirty="0" err="1">
                <a:latin typeface="AaBbCc"/>
                <a:cs typeface="Calibri"/>
              </a:rPr>
              <a:t>Schichten</a:t>
            </a:r>
            <a:r>
              <a:rPr lang="en-US" sz="900" dirty="0">
                <a:latin typeface="AaBbCc"/>
                <a:cs typeface="Calibri"/>
              </a:rPr>
              <a:t>, je </a:t>
            </a:r>
            <a:r>
              <a:rPr lang="en-US" sz="900" dirty="0" err="1">
                <a:latin typeface="AaBbCc"/>
                <a:cs typeface="Calibri"/>
              </a:rPr>
              <a:t>nach</a:t>
            </a:r>
            <a:r>
              <a:rPr lang="en-US" sz="900" dirty="0">
                <a:latin typeface="AaBbCc"/>
                <a:cs typeface="Calibri"/>
              </a:rPr>
              <a:t> </a:t>
            </a:r>
            <a:r>
              <a:rPr lang="en-US" sz="900" dirty="0" err="1">
                <a:latin typeface="AaBbCc"/>
                <a:cs typeface="Calibri"/>
              </a:rPr>
              <a:t>Stärke</a:t>
            </a:r>
            <a:r>
              <a:rPr lang="en-US" sz="900" dirty="0">
                <a:latin typeface="AaBbCc"/>
                <a:cs typeface="Calibri"/>
              </a:rPr>
              <a:t> der Serviette)</a:t>
            </a:r>
          </a:p>
          <a:p>
            <a:pPr marL="514350" indent="-514350">
              <a:buAutoNum type="arabicPeriod"/>
            </a:pPr>
            <a:r>
              <a:rPr lang="en-US" sz="900" dirty="0">
                <a:latin typeface="AaBbCc"/>
                <a:cs typeface="Calibri"/>
              </a:rPr>
              <a:t>Am Ende </a:t>
            </a:r>
            <a:r>
              <a:rPr lang="en-US" sz="900" dirty="0" err="1">
                <a:latin typeface="AaBbCc"/>
                <a:cs typeface="Calibri"/>
              </a:rPr>
              <a:t>kann</a:t>
            </a:r>
            <a:r>
              <a:rPr lang="en-US" sz="900" dirty="0">
                <a:latin typeface="AaBbCc"/>
                <a:cs typeface="Calibri"/>
              </a:rPr>
              <a:t> </a:t>
            </a:r>
            <a:r>
              <a:rPr lang="en-US" sz="900" dirty="0" err="1">
                <a:latin typeface="AaBbCc"/>
                <a:cs typeface="Calibri"/>
              </a:rPr>
              <a:t>noch</a:t>
            </a:r>
            <a:r>
              <a:rPr lang="en-US" sz="900" dirty="0">
                <a:latin typeface="AaBbCc"/>
                <a:cs typeface="Calibri"/>
              </a:rPr>
              <a:t> </a:t>
            </a:r>
            <a:r>
              <a:rPr lang="en-US" sz="900" dirty="0" err="1">
                <a:latin typeface="AaBbCc"/>
                <a:cs typeface="Calibri"/>
              </a:rPr>
              <a:t>eine</a:t>
            </a:r>
            <a:r>
              <a:rPr lang="en-US" sz="900" dirty="0">
                <a:latin typeface="AaBbCc"/>
                <a:cs typeface="Calibri"/>
              </a:rPr>
              <a:t> </a:t>
            </a:r>
            <a:r>
              <a:rPr lang="en-US" sz="900" dirty="0" err="1">
                <a:latin typeface="AaBbCc"/>
                <a:cs typeface="Calibri"/>
              </a:rPr>
              <a:t>Schicht</a:t>
            </a:r>
            <a:r>
              <a:rPr lang="en-US" sz="900" dirty="0">
                <a:latin typeface="AaBbCc"/>
                <a:cs typeface="Calibri"/>
              </a:rPr>
              <a:t> </a:t>
            </a:r>
            <a:r>
              <a:rPr lang="en-US" sz="900" dirty="0" err="1">
                <a:latin typeface="AaBbCc"/>
                <a:cs typeface="Calibri"/>
              </a:rPr>
              <a:t>mit</a:t>
            </a:r>
            <a:r>
              <a:rPr lang="en-US" sz="900" dirty="0">
                <a:latin typeface="AaBbCc"/>
                <a:cs typeface="Calibri"/>
              </a:rPr>
              <a:t> </a:t>
            </a:r>
            <a:r>
              <a:rPr lang="en-US" sz="900" dirty="0" err="1">
                <a:latin typeface="AaBbCc"/>
                <a:cs typeface="Calibri"/>
              </a:rPr>
              <a:t>einer</a:t>
            </a:r>
            <a:r>
              <a:rPr lang="en-US" sz="900" dirty="0">
                <a:latin typeface="AaBbCc"/>
                <a:cs typeface="Calibri"/>
              </a:rPr>
              <a:t> </a:t>
            </a:r>
            <a:r>
              <a:rPr lang="en-US" sz="900" dirty="0" err="1">
                <a:latin typeface="AaBbCc"/>
                <a:cs typeface="Calibri"/>
              </a:rPr>
              <a:t>geprägten</a:t>
            </a:r>
            <a:r>
              <a:rPr lang="en-US" sz="900" dirty="0">
                <a:latin typeface="AaBbCc"/>
                <a:cs typeface="Calibri"/>
              </a:rPr>
              <a:t> Serviette </a:t>
            </a:r>
            <a:r>
              <a:rPr lang="en-US" sz="900" dirty="0" err="1">
                <a:latin typeface="AaBbCc"/>
                <a:cs typeface="Calibri"/>
              </a:rPr>
              <a:t>darüber</a:t>
            </a:r>
            <a:r>
              <a:rPr lang="en-US" sz="900" dirty="0">
                <a:latin typeface="AaBbCc"/>
                <a:cs typeface="Calibri"/>
              </a:rPr>
              <a:t> </a:t>
            </a:r>
            <a:r>
              <a:rPr lang="en-US" sz="900" dirty="0" err="1">
                <a:latin typeface="AaBbCc"/>
                <a:cs typeface="Calibri"/>
              </a:rPr>
              <a:t>gegeben</a:t>
            </a:r>
            <a:r>
              <a:rPr lang="en-US" sz="900" dirty="0">
                <a:latin typeface="AaBbCc"/>
                <a:cs typeface="Calibri"/>
              </a:rPr>
              <a:t> </a:t>
            </a:r>
            <a:r>
              <a:rPr lang="en-US" sz="900" dirty="0" err="1">
                <a:latin typeface="AaBbCc"/>
                <a:cs typeface="Calibri"/>
              </a:rPr>
              <a:t>werden</a:t>
            </a:r>
            <a:r>
              <a:rPr lang="en-US" sz="900" dirty="0">
                <a:latin typeface="AaBbCc"/>
                <a:cs typeface="Calibri"/>
              </a:rPr>
              <a:t> (</a:t>
            </a:r>
            <a:r>
              <a:rPr lang="en-US" sz="900" dirty="0" err="1">
                <a:latin typeface="AaBbCc"/>
                <a:cs typeface="Calibri"/>
              </a:rPr>
              <a:t>zur</a:t>
            </a:r>
            <a:r>
              <a:rPr lang="en-US" sz="900" dirty="0">
                <a:latin typeface="AaBbCc"/>
                <a:cs typeface="Calibri"/>
              </a:rPr>
              <a:t> </a:t>
            </a:r>
            <a:r>
              <a:rPr lang="en-US" sz="900" dirty="0" err="1">
                <a:latin typeface="AaBbCc"/>
                <a:cs typeface="Calibri"/>
              </a:rPr>
              <a:t>Darstellung</a:t>
            </a:r>
            <a:r>
              <a:rPr lang="en-US" sz="900" dirty="0">
                <a:latin typeface="AaBbCc"/>
                <a:cs typeface="Calibri"/>
              </a:rPr>
              <a:t> der Krater am Mars)</a:t>
            </a:r>
          </a:p>
          <a:p>
            <a:pPr marL="514350" indent="-514350">
              <a:buAutoNum type="arabicPeriod"/>
            </a:pPr>
            <a:r>
              <a:rPr lang="en-US" sz="900" dirty="0">
                <a:latin typeface="AaBbCc"/>
                <a:cs typeface="Calibri"/>
              </a:rPr>
              <a:t>Bei </a:t>
            </a:r>
            <a:r>
              <a:rPr lang="en-US" sz="900" dirty="0" err="1">
                <a:latin typeface="AaBbCc"/>
                <a:cs typeface="Calibri"/>
              </a:rPr>
              <a:t>weißen</a:t>
            </a:r>
            <a:r>
              <a:rPr lang="en-US" sz="900" dirty="0">
                <a:latin typeface="AaBbCc"/>
                <a:cs typeface="Calibri"/>
              </a:rPr>
              <a:t> </a:t>
            </a:r>
            <a:r>
              <a:rPr lang="en-US" sz="900" dirty="0" err="1">
                <a:latin typeface="AaBbCc"/>
                <a:cs typeface="Calibri"/>
              </a:rPr>
              <a:t>Servietten</a:t>
            </a:r>
            <a:r>
              <a:rPr lang="en-US" sz="900" dirty="0">
                <a:latin typeface="AaBbCc"/>
                <a:cs typeface="Calibri"/>
              </a:rPr>
              <a:t> </a:t>
            </a:r>
            <a:r>
              <a:rPr lang="en-US" sz="900" dirty="0" err="1">
                <a:latin typeface="AaBbCc"/>
                <a:cs typeface="Calibri"/>
              </a:rPr>
              <a:t>kann</a:t>
            </a:r>
            <a:r>
              <a:rPr lang="en-US" sz="900" dirty="0">
                <a:latin typeface="AaBbCc"/>
                <a:cs typeface="Calibri"/>
              </a:rPr>
              <a:t> man </a:t>
            </a:r>
            <a:r>
              <a:rPr lang="en-US" sz="900" dirty="0" err="1">
                <a:latin typeface="AaBbCc"/>
                <a:cs typeface="Calibri"/>
              </a:rPr>
              <a:t>jetzt</a:t>
            </a:r>
            <a:r>
              <a:rPr lang="en-US" sz="900" dirty="0">
                <a:latin typeface="AaBbCc"/>
                <a:cs typeface="Calibri"/>
              </a:rPr>
              <a:t> </a:t>
            </a:r>
            <a:r>
              <a:rPr lang="en-US" sz="900" dirty="0" err="1">
                <a:latin typeface="AaBbCc"/>
                <a:cs typeface="Calibri"/>
              </a:rPr>
              <a:t>mit</a:t>
            </a:r>
            <a:r>
              <a:rPr lang="en-US" sz="900" dirty="0">
                <a:latin typeface="AaBbCc"/>
                <a:cs typeface="Calibri"/>
              </a:rPr>
              <a:t> </a:t>
            </a:r>
            <a:r>
              <a:rPr lang="en-US" sz="900" dirty="0" err="1">
                <a:latin typeface="AaBbCc"/>
                <a:cs typeface="Calibri"/>
              </a:rPr>
              <a:t>Acrylfarbe</a:t>
            </a:r>
            <a:r>
              <a:rPr lang="en-US" sz="900" dirty="0">
                <a:latin typeface="AaBbCc"/>
                <a:cs typeface="Calibri"/>
              </a:rPr>
              <a:t> und </a:t>
            </a:r>
            <a:r>
              <a:rPr lang="en-US" sz="900" dirty="0" err="1">
                <a:latin typeface="AaBbCc"/>
                <a:cs typeface="Calibri"/>
              </a:rPr>
              <a:t>einem</a:t>
            </a:r>
            <a:r>
              <a:rPr lang="en-US" sz="900" dirty="0">
                <a:latin typeface="AaBbCc"/>
                <a:cs typeface="Calibri"/>
              </a:rPr>
              <a:t> </a:t>
            </a:r>
            <a:r>
              <a:rPr lang="en-US" sz="900" dirty="0" err="1">
                <a:latin typeface="AaBbCc"/>
                <a:cs typeface="Calibri"/>
              </a:rPr>
              <a:t>Schwamm</a:t>
            </a:r>
            <a:r>
              <a:rPr lang="en-US" sz="900" dirty="0">
                <a:latin typeface="AaBbCc"/>
                <a:cs typeface="Calibri"/>
              </a:rPr>
              <a:t> </a:t>
            </a:r>
            <a:r>
              <a:rPr lang="en-US" sz="900" dirty="0" err="1">
                <a:latin typeface="AaBbCc"/>
                <a:cs typeface="Calibri"/>
              </a:rPr>
              <a:t>darüber</a:t>
            </a:r>
            <a:r>
              <a:rPr lang="en-US" sz="900" dirty="0">
                <a:latin typeface="AaBbCc"/>
                <a:cs typeface="Calibri"/>
              </a:rPr>
              <a:t> </a:t>
            </a:r>
            <a:r>
              <a:rPr lang="en-US" sz="900" dirty="0" err="1">
                <a:latin typeface="AaBbCc"/>
                <a:cs typeface="Calibri"/>
              </a:rPr>
              <a:t>tupfen</a:t>
            </a:r>
            <a:r>
              <a:rPr lang="en-US" sz="900" dirty="0">
                <a:latin typeface="AaBbCc"/>
                <a:cs typeface="Calibri"/>
              </a:rPr>
              <a:t> </a:t>
            </a:r>
            <a:r>
              <a:rPr lang="en-US" sz="900" dirty="0" err="1">
                <a:latin typeface="AaBbCc"/>
                <a:cs typeface="Calibri"/>
              </a:rPr>
              <a:t>bzw</a:t>
            </a:r>
            <a:r>
              <a:rPr lang="en-US" sz="900" dirty="0">
                <a:latin typeface="AaBbCc"/>
                <a:cs typeface="Calibri"/>
              </a:rPr>
              <a:t>. </a:t>
            </a:r>
            <a:r>
              <a:rPr lang="en-US" sz="900" dirty="0" err="1">
                <a:latin typeface="AaBbCc"/>
                <a:cs typeface="Calibri"/>
              </a:rPr>
              <a:t>zwei</a:t>
            </a:r>
            <a:r>
              <a:rPr lang="en-US" sz="900" dirty="0">
                <a:latin typeface="AaBbCc"/>
                <a:cs typeface="Calibri"/>
              </a:rPr>
              <a:t> </a:t>
            </a:r>
            <a:r>
              <a:rPr lang="en-US" sz="900" dirty="0" err="1">
                <a:latin typeface="AaBbCc"/>
                <a:cs typeface="Calibri"/>
              </a:rPr>
              <a:t>Ziegelsteine</a:t>
            </a:r>
            <a:r>
              <a:rPr lang="en-US" sz="900" dirty="0">
                <a:latin typeface="AaBbCc"/>
                <a:cs typeface="Calibri"/>
              </a:rPr>
              <a:t> </a:t>
            </a:r>
            <a:r>
              <a:rPr lang="en-US" sz="900" dirty="0" err="1">
                <a:latin typeface="AaBbCc"/>
                <a:cs typeface="Calibri"/>
              </a:rPr>
              <a:t>darüber</a:t>
            </a:r>
            <a:r>
              <a:rPr lang="en-US" sz="900" dirty="0">
                <a:latin typeface="AaBbCc"/>
                <a:cs typeface="Calibri"/>
              </a:rPr>
              <a:t> </a:t>
            </a:r>
            <a:r>
              <a:rPr lang="en-US" sz="900" dirty="0" err="1">
                <a:latin typeface="AaBbCc"/>
                <a:cs typeface="Calibri"/>
              </a:rPr>
              <a:t>aneinander</a:t>
            </a:r>
            <a:r>
              <a:rPr lang="en-US" sz="900" dirty="0">
                <a:latin typeface="AaBbCc"/>
                <a:cs typeface="Calibri"/>
              </a:rPr>
              <a:t> </a:t>
            </a:r>
            <a:r>
              <a:rPr lang="en-US" sz="900" dirty="0" err="1">
                <a:latin typeface="AaBbCc"/>
                <a:cs typeface="Calibri"/>
              </a:rPr>
              <a:t>reiben</a:t>
            </a:r>
            <a:r>
              <a:rPr lang="en-US" sz="900" dirty="0">
                <a:latin typeface="AaBbCc"/>
                <a:cs typeface="Calibri"/>
              </a:rPr>
              <a:t> und den Staub auf dem </a:t>
            </a:r>
            <a:r>
              <a:rPr lang="en-US" sz="900" dirty="0" err="1">
                <a:latin typeface="AaBbCc"/>
                <a:cs typeface="Calibri"/>
              </a:rPr>
              <a:t>Luftballon</a:t>
            </a:r>
            <a:r>
              <a:rPr lang="en-US" sz="900" dirty="0">
                <a:latin typeface="AaBbCc"/>
                <a:cs typeface="Calibri"/>
              </a:rPr>
              <a:t> </a:t>
            </a:r>
            <a:r>
              <a:rPr lang="en-US" sz="900" dirty="0" err="1">
                <a:latin typeface="AaBbCc"/>
                <a:cs typeface="Calibri"/>
              </a:rPr>
              <a:t>verteilen</a:t>
            </a:r>
            <a:endParaRPr lang="en-US" sz="900" dirty="0">
              <a:latin typeface="AaBbCc"/>
              <a:cs typeface="Calibri"/>
            </a:endParaRPr>
          </a:p>
          <a:p>
            <a:pPr marL="514350" indent="-514350">
              <a:buAutoNum type="arabicPeriod"/>
            </a:pPr>
            <a:r>
              <a:rPr lang="en-US" sz="900" dirty="0">
                <a:latin typeface="AaBbCc"/>
                <a:cs typeface="Calibri"/>
              </a:rPr>
              <a:t>Den </a:t>
            </a:r>
            <a:r>
              <a:rPr lang="en-US" sz="900" dirty="0" err="1">
                <a:latin typeface="AaBbCc"/>
                <a:cs typeface="Calibri"/>
              </a:rPr>
              <a:t>Luftballon</a:t>
            </a:r>
            <a:r>
              <a:rPr lang="en-US" sz="900" dirty="0">
                <a:latin typeface="AaBbCc"/>
                <a:cs typeface="Calibri"/>
              </a:rPr>
              <a:t> nun 1-2 </a:t>
            </a:r>
            <a:r>
              <a:rPr lang="en-US" sz="900" dirty="0" err="1">
                <a:latin typeface="AaBbCc"/>
                <a:cs typeface="Calibri"/>
              </a:rPr>
              <a:t>Tage</a:t>
            </a:r>
            <a:r>
              <a:rPr lang="en-US" sz="900" dirty="0">
                <a:latin typeface="AaBbCc"/>
                <a:cs typeface="Calibri"/>
              </a:rPr>
              <a:t> </a:t>
            </a:r>
            <a:r>
              <a:rPr lang="en-US" sz="900" dirty="0" err="1">
                <a:latin typeface="AaBbCc"/>
                <a:cs typeface="Calibri"/>
              </a:rPr>
              <a:t>trocknen</a:t>
            </a:r>
            <a:r>
              <a:rPr lang="en-US" sz="900" dirty="0">
                <a:latin typeface="AaBbCc"/>
                <a:cs typeface="Calibri"/>
              </a:rPr>
              <a:t> </a:t>
            </a:r>
            <a:r>
              <a:rPr lang="en-US" sz="900" dirty="0" err="1">
                <a:latin typeface="AaBbCc"/>
                <a:cs typeface="Calibri"/>
              </a:rPr>
              <a:t>lassen</a:t>
            </a:r>
            <a:r>
              <a:rPr lang="en-US" sz="900" dirty="0">
                <a:latin typeface="AaBbCc"/>
                <a:cs typeface="Calibri"/>
              </a:rPr>
              <a:t> (je </a:t>
            </a:r>
            <a:r>
              <a:rPr lang="en-US" sz="900" dirty="0" err="1">
                <a:latin typeface="AaBbCc"/>
                <a:cs typeface="Calibri"/>
              </a:rPr>
              <a:t>nach</a:t>
            </a:r>
            <a:r>
              <a:rPr lang="en-US" sz="900" dirty="0">
                <a:latin typeface="AaBbCc"/>
                <a:cs typeface="Calibri"/>
              </a:rPr>
              <a:t> </a:t>
            </a:r>
            <a:r>
              <a:rPr lang="en-US" sz="900" dirty="0" err="1">
                <a:latin typeface="AaBbCc"/>
                <a:cs typeface="Calibri"/>
              </a:rPr>
              <a:t>Temperatur</a:t>
            </a:r>
            <a:r>
              <a:rPr lang="en-US" sz="900" dirty="0">
                <a:latin typeface="AaBbCc"/>
                <a:cs typeface="Calibri"/>
              </a:rPr>
              <a:t> </a:t>
            </a:r>
            <a:r>
              <a:rPr lang="en-US" sz="900" dirty="0" err="1">
                <a:latin typeface="AaBbCc"/>
                <a:cs typeface="Calibri"/>
              </a:rPr>
              <a:t>im</a:t>
            </a:r>
            <a:r>
              <a:rPr lang="en-US" sz="900" dirty="0">
                <a:latin typeface="AaBbCc"/>
                <a:cs typeface="Calibri"/>
              </a:rPr>
              <a:t> </a:t>
            </a:r>
            <a:r>
              <a:rPr lang="en-US" sz="900" dirty="0" err="1">
                <a:latin typeface="AaBbCc"/>
                <a:cs typeface="Calibri"/>
              </a:rPr>
              <a:t>Raum</a:t>
            </a:r>
            <a:r>
              <a:rPr lang="en-US" sz="900" dirty="0">
                <a:latin typeface="AaBbCc"/>
                <a:cs typeface="Calibri"/>
              </a:rPr>
              <a:t>)</a:t>
            </a:r>
          </a:p>
          <a:p>
            <a:pPr marL="514350" indent="-514350">
              <a:buAutoNum type="arabicPeriod"/>
            </a:pPr>
            <a:r>
              <a:rPr lang="en-US" sz="900" dirty="0" err="1">
                <a:latin typeface="AaBbCc"/>
                <a:cs typeface="Calibri"/>
              </a:rPr>
              <a:t>Wenn</a:t>
            </a:r>
            <a:r>
              <a:rPr lang="en-US" sz="900" dirty="0">
                <a:latin typeface="AaBbCc"/>
                <a:cs typeface="Calibri"/>
              </a:rPr>
              <a:t> der </a:t>
            </a:r>
            <a:r>
              <a:rPr lang="en-US" sz="900" dirty="0" err="1">
                <a:latin typeface="AaBbCc"/>
                <a:cs typeface="Calibri"/>
              </a:rPr>
              <a:t>Luftballon</a:t>
            </a:r>
            <a:r>
              <a:rPr lang="en-US" sz="900" dirty="0">
                <a:latin typeface="AaBbCc"/>
                <a:cs typeface="Calibri"/>
              </a:rPr>
              <a:t> </a:t>
            </a:r>
            <a:r>
              <a:rPr lang="en-US" sz="900" dirty="0" err="1">
                <a:latin typeface="AaBbCc"/>
                <a:cs typeface="Calibri"/>
              </a:rPr>
              <a:t>getrocknet</a:t>
            </a:r>
            <a:r>
              <a:rPr lang="en-US" sz="900" dirty="0">
                <a:latin typeface="AaBbCc"/>
                <a:cs typeface="Calibri"/>
              </a:rPr>
              <a:t> </a:t>
            </a:r>
            <a:r>
              <a:rPr lang="en-US" sz="900" dirty="0" err="1">
                <a:latin typeface="AaBbCc"/>
                <a:cs typeface="Calibri"/>
              </a:rPr>
              <a:t>ist</a:t>
            </a:r>
            <a:r>
              <a:rPr lang="en-US" sz="900" dirty="0">
                <a:latin typeface="AaBbCc"/>
                <a:cs typeface="Calibri"/>
              </a:rPr>
              <a:t>, </a:t>
            </a:r>
            <a:r>
              <a:rPr lang="en-US" sz="900" dirty="0" err="1">
                <a:latin typeface="AaBbCc"/>
                <a:cs typeface="Calibri"/>
              </a:rPr>
              <a:t>klebst</a:t>
            </a:r>
            <a:r>
              <a:rPr lang="en-US" sz="900" dirty="0">
                <a:latin typeface="AaBbCc"/>
                <a:cs typeface="Calibri"/>
              </a:rPr>
              <a:t> du an der </a:t>
            </a:r>
            <a:r>
              <a:rPr lang="en-US" sz="900" dirty="0" err="1">
                <a:latin typeface="AaBbCc"/>
                <a:cs typeface="Calibri"/>
              </a:rPr>
              <a:t>Unterseite</a:t>
            </a:r>
            <a:r>
              <a:rPr lang="en-US" sz="900" dirty="0">
                <a:latin typeface="AaBbCc"/>
                <a:cs typeface="Calibri"/>
              </a:rPr>
              <a:t> des </a:t>
            </a:r>
            <a:r>
              <a:rPr lang="en-US" sz="900" dirty="0" err="1">
                <a:latin typeface="AaBbCc"/>
                <a:cs typeface="Calibri"/>
              </a:rPr>
              <a:t>Ballon</a:t>
            </a:r>
            <a:r>
              <a:rPr lang="en-US" sz="900" dirty="0">
                <a:latin typeface="AaBbCc"/>
                <a:cs typeface="Calibri"/>
              </a:rPr>
              <a:t> </a:t>
            </a:r>
            <a:r>
              <a:rPr lang="en-US" sz="900" dirty="0" err="1">
                <a:latin typeface="AaBbCc"/>
                <a:cs typeface="Calibri"/>
              </a:rPr>
              <a:t>überkreuzt</a:t>
            </a:r>
            <a:r>
              <a:rPr lang="en-US" sz="900" dirty="0">
                <a:latin typeface="AaBbCc"/>
                <a:cs typeface="Calibri"/>
              </a:rPr>
              <a:t> </a:t>
            </a:r>
            <a:r>
              <a:rPr lang="en-US" sz="900" dirty="0" err="1">
                <a:latin typeface="AaBbCc"/>
                <a:cs typeface="Calibri"/>
              </a:rPr>
              <a:t>zwei</a:t>
            </a:r>
            <a:r>
              <a:rPr lang="en-US" sz="900" dirty="0">
                <a:latin typeface="AaBbCc"/>
                <a:cs typeface="Calibri"/>
              </a:rPr>
              <a:t> </a:t>
            </a:r>
            <a:r>
              <a:rPr lang="en-US" sz="900" dirty="0" err="1">
                <a:latin typeface="AaBbCc"/>
                <a:cs typeface="Calibri"/>
              </a:rPr>
              <a:t>Stücke</a:t>
            </a:r>
            <a:r>
              <a:rPr lang="en-US" sz="900" dirty="0">
                <a:latin typeface="AaBbCc"/>
                <a:cs typeface="Calibri"/>
              </a:rPr>
              <a:t> </a:t>
            </a:r>
            <a:r>
              <a:rPr lang="en-US" sz="900" dirty="0" err="1">
                <a:latin typeface="AaBbCc"/>
                <a:cs typeface="Calibri"/>
              </a:rPr>
              <a:t>Klebeband</a:t>
            </a:r>
            <a:r>
              <a:rPr lang="en-US" sz="900" dirty="0">
                <a:latin typeface="AaBbCc"/>
                <a:cs typeface="Calibri"/>
              </a:rPr>
              <a:t> </a:t>
            </a:r>
            <a:r>
              <a:rPr lang="en-US" sz="900" dirty="0" err="1">
                <a:latin typeface="AaBbCc"/>
                <a:cs typeface="Calibri"/>
              </a:rPr>
              <a:t>hin</a:t>
            </a:r>
            <a:r>
              <a:rPr lang="en-US" sz="900" dirty="0">
                <a:latin typeface="AaBbCc"/>
                <a:cs typeface="Calibri"/>
              </a:rPr>
              <a:t> und </a:t>
            </a:r>
            <a:r>
              <a:rPr lang="en-US" sz="900" dirty="0" err="1">
                <a:latin typeface="AaBbCc"/>
                <a:cs typeface="Calibri"/>
              </a:rPr>
              <a:t>stichst</a:t>
            </a:r>
            <a:r>
              <a:rPr lang="en-US" sz="900" dirty="0">
                <a:latin typeface="AaBbCc"/>
                <a:cs typeface="Calibri"/>
              </a:rPr>
              <a:t> </a:t>
            </a:r>
            <a:r>
              <a:rPr lang="en-US" sz="900" dirty="0" err="1">
                <a:latin typeface="AaBbCc"/>
                <a:cs typeface="Calibri"/>
              </a:rPr>
              <a:t>genau</a:t>
            </a:r>
            <a:r>
              <a:rPr lang="en-US" sz="900" dirty="0">
                <a:latin typeface="AaBbCc"/>
                <a:cs typeface="Calibri"/>
              </a:rPr>
              <a:t> </a:t>
            </a:r>
            <a:r>
              <a:rPr lang="en-US" sz="900" dirty="0" err="1">
                <a:latin typeface="AaBbCc"/>
                <a:cs typeface="Calibri"/>
              </a:rPr>
              <a:t>dort</a:t>
            </a:r>
            <a:r>
              <a:rPr lang="en-US" sz="900" dirty="0">
                <a:latin typeface="AaBbCc"/>
                <a:cs typeface="Calibri"/>
              </a:rPr>
              <a:t> </a:t>
            </a:r>
            <a:r>
              <a:rPr lang="en-US" sz="900" dirty="0" err="1">
                <a:latin typeface="AaBbCc"/>
                <a:cs typeface="Calibri"/>
              </a:rPr>
              <a:t>mit</a:t>
            </a:r>
            <a:r>
              <a:rPr lang="en-US" sz="900" dirty="0">
                <a:latin typeface="AaBbCc"/>
                <a:cs typeface="Calibri"/>
              </a:rPr>
              <a:t> </a:t>
            </a:r>
            <a:r>
              <a:rPr lang="en-US" sz="900" dirty="0" err="1">
                <a:latin typeface="AaBbCc"/>
                <a:cs typeface="Calibri"/>
              </a:rPr>
              <a:t>einer</a:t>
            </a:r>
            <a:r>
              <a:rPr lang="en-US" sz="900" dirty="0">
                <a:latin typeface="AaBbCc"/>
                <a:cs typeface="Calibri"/>
              </a:rPr>
              <a:t> Nadel </a:t>
            </a:r>
            <a:r>
              <a:rPr lang="en-US" sz="900" dirty="0" err="1">
                <a:latin typeface="AaBbCc"/>
                <a:cs typeface="Calibri"/>
              </a:rPr>
              <a:t>hinein</a:t>
            </a:r>
            <a:r>
              <a:rPr lang="en-US" sz="900" dirty="0">
                <a:latin typeface="AaBbCc"/>
                <a:cs typeface="Calibri"/>
              </a:rPr>
              <a:t>. So </a:t>
            </a:r>
            <a:r>
              <a:rPr lang="en-US" sz="900" dirty="0" err="1">
                <a:latin typeface="AaBbCc"/>
                <a:cs typeface="Calibri"/>
              </a:rPr>
              <a:t>platzt</a:t>
            </a:r>
            <a:r>
              <a:rPr lang="en-US" sz="900" dirty="0">
                <a:latin typeface="AaBbCc"/>
                <a:cs typeface="Calibri"/>
              </a:rPr>
              <a:t> der </a:t>
            </a:r>
            <a:r>
              <a:rPr lang="en-US" sz="900" dirty="0" err="1">
                <a:latin typeface="AaBbCc"/>
                <a:cs typeface="Calibri"/>
              </a:rPr>
              <a:t>Luftballon</a:t>
            </a:r>
            <a:r>
              <a:rPr lang="en-US" sz="900" dirty="0">
                <a:latin typeface="AaBbCc"/>
                <a:cs typeface="Calibri"/>
              </a:rPr>
              <a:t> </a:t>
            </a:r>
            <a:r>
              <a:rPr lang="en-US" sz="900" dirty="0" err="1">
                <a:latin typeface="AaBbCc"/>
                <a:cs typeface="Calibri"/>
              </a:rPr>
              <a:t>nicht</a:t>
            </a:r>
            <a:r>
              <a:rPr lang="en-US" sz="900" dirty="0">
                <a:latin typeface="AaBbCc"/>
                <a:cs typeface="Calibri"/>
              </a:rPr>
              <a:t> auf und die </a:t>
            </a:r>
            <a:r>
              <a:rPr lang="en-US" sz="900" dirty="0" err="1">
                <a:latin typeface="AaBbCc"/>
                <a:cs typeface="Calibri"/>
              </a:rPr>
              <a:t>Luft</a:t>
            </a:r>
            <a:r>
              <a:rPr lang="en-US" sz="900" dirty="0">
                <a:latin typeface="AaBbCc"/>
                <a:cs typeface="Calibri"/>
              </a:rPr>
              <a:t> </a:t>
            </a:r>
            <a:r>
              <a:rPr lang="en-US" sz="900" dirty="0" err="1">
                <a:latin typeface="AaBbCc"/>
                <a:cs typeface="Calibri"/>
              </a:rPr>
              <a:t>kann</a:t>
            </a:r>
            <a:r>
              <a:rPr lang="en-US" sz="900" dirty="0">
                <a:latin typeface="AaBbCc"/>
                <a:cs typeface="Calibri"/>
              </a:rPr>
              <a:t> </a:t>
            </a:r>
            <a:r>
              <a:rPr lang="en-US" sz="900" dirty="0" err="1">
                <a:latin typeface="AaBbCc"/>
                <a:cs typeface="Calibri"/>
              </a:rPr>
              <a:t>langsam</a:t>
            </a:r>
            <a:r>
              <a:rPr lang="en-US" sz="900" dirty="0">
                <a:latin typeface="AaBbCc"/>
                <a:cs typeface="Calibri"/>
              </a:rPr>
              <a:t> </a:t>
            </a:r>
            <a:r>
              <a:rPr lang="en-US" sz="900" dirty="0" err="1">
                <a:latin typeface="AaBbCc"/>
                <a:cs typeface="Calibri"/>
              </a:rPr>
              <a:t>entweichen</a:t>
            </a:r>
            <a:endParaRPr lang="en-US" sz="900" dirty="0">
              <a:latin typeface="AaBbCc"/>
              <a:cs typeface="Calibri"/>
            </a:endParaRPr>
          </a:p>
          <a:p>
            <a:pPr marL="514350" indent="-514350">
              <a:buAutoNum type="arabicPeriod"/>
            </a:pPr>
            <a:r>
              <a:rPr lang="en-US" sz="900" dirty="0" err="1">
                <a:latin typeface="AaBbCc"/>
                <a:cs typeface="Calibri"/>
              </a:rPr>
              <a:t>Danach</a:t>
            </a:r>
            <a:r>
              <a:rPr lang="en-US" sz="900" dirty="0">
                <a:latin typeface="AaBbCc"/>
                <a:cs typeface="Calibri"/>
              </a:rPr>
              <a:t> </a:t>
            </a:r>
            <a:r>
              <a:rPr lang="en-US" sz="900" dirty="0" err="1">
                <a:latin typeface="AaBbCc"/>
                <a:cs typeface="Calibri"/>
              </a:rPr>
              <a:t>entfernst</a:t>
            </a:r>
            <a:r>
              <a:rPr lang="en-US" sz="900" dirty="0">
                <a:latin typeface="AaBbCc"/>
                <a:cs typeface="Calibri"/>
              </a:rPr>
              <a:t> du den </a:t>
            </a:r>
            <a:r>
              <a:rPr lang="en-US" sz="900" dirty="0" err="1">
                <a:latin typeface="AaBbCc"/>
                <a:cs typeface="Calibri"/>
              </a:rPr>
              <a:t>Luftballon</a:t>
            </a:r>
            <a:endParaRPr lang="en-US" sz="900" dirty="0">
              <a:latin typeface="AaBbCc"/>
              <a:cs typeface="Calibri"/>
            </a:endParaRPr>
          </a:p>
          <a:p>
            <a:pPr marL="514350" indent="-514350">
              <a:buAutoNum type="arabicPeriod"/>
            </a:pPr>
            <a:r>
              <a:rPr lang="en-US" sz="900" dirty="0">
                <a:latin typeface="AaBbCc"/>
                <a:cs typeface="Calibri"/>
              </a:rPr>
              <a:t>Je </a:t>
            </a:r>
            <a:r>
              <a:rPr lang="en-US" sz="900" dirty="0" err="1">
                <a:latin typeface="AaBbCc"/>
                <a:cs typeface="Calibri"/>
              </a:rPr>
              <a:t>nach</a:t>
            </a:r>
            <a:r>
              <a:rPr lang="en-US" sz="900" dirty="0">
                <a:latin typeface="AaBbCc"/>
                <a:cs typeface="Calibri"/>
              </a:rPr>
              <a:t> </a:t>
            </a:r>
            <a:r>
              <a:rPr lang="en-US" sz="900" dirty="0" err="1">
                <a:latin typeface="AaBbCc"/>
                <a:cs typeface="Calibri"/>
              </a:rPr>
              <a:t>Belieben</a:t>
            </a:r>
            <a:r>
              <a:rPr lang="en-US" sz="900" dirty="0">
                <a:latin typeface="AaBbCc"/>
                <a:cs typeface="Calibri"/>
              </a:rPr>
              <a:t> </a:t>
            </a:r>
            <a:r>
              <a:rPr lang="en-US" sz="900" dirty="0" err="1">
                <a:latin typeface="AaBbCc"/>
                <a:cs typeface="Calibri"/>
              </a:rPr>
              <a:t>kann</a:t>
            </a:r>
            <a:r>
              <a:rPr lang="en-US" sz="900" dirty="0">
                <a:latin typeface="AaBbCc"/>
                <a:cs typeface="Calibri"/>
              </a:rPr>
              <a:t> man den </a:t>
            </a:r>
            <a:r>
              <a:rPr lang="en-US" sz="900" dirty="0" err="1">
                <a:latin typeface="AaBbCc"/>
                <a:cs typeface="Calibri"/>
              </a:rPr>
              <a:t>Luftballon</a:t>
            </a:r>
            <a:r>
              <a:rPr lang="en-US" sz="900" dirty="0">
                <a:latin typeface="AaBbCc"/>
                <a:cs typeface="Calibri"/>
              </a:rPr>
              <a:t> </a:t>
            </a:r>
            <a:r>
              <a:rPr lang="en-US" sz="900" dirty="0" err="1">
                <a:latin typeface="AaBbCc"/>
                <a:cs typeface="Calibri"/>
              </a:rPr>
              <a:t>mit</a:t>
            </a:r>
            <a:r>
              <a:rPr lang="en-US" sz="900" dirty="0">
                <a:latin typeface="AaBbCc"/>
                <a:cs typeface="Calibri"/>
              </a:rPr>
              <a:t> </a:t>
            </a:r>
            <a:r>
              <a:rPr lang="en-US" sz="900" dirty="0" err="1">
                <a:latin typeface="AaBbCc"/>
                <a:cs typeface="Calibri"/>
              </a:rPr>
              <a:t>einer</a:t>
            </a:r>
            <a:r>
              <a:rPr lang="en-US" sz="900" dirty="0">
                <a:latin typeface="AaBbCc"/>
                <a:cs typeface="Calibri"/>
              </a:rPr>
              <a:t> </a:t>
            </a:r>
            <a:r>
              <a:rPr lang="en-US" sz="900" dirty="0" err="1">
                <a:latin typeface="AaBbCc"/>
                <a:cs typeface="Calibri"/>
              </a:rPr>
              <a:t>Lichterkette</a:t>
            </a:r>
            <a:r>
              <a:rPr lang="en-US" sz="900" dirty="0">
                <a:latin typeface="AaBbCc"/>
                <a:cs typeface="Calibri"/>
              </a:rPr>
              <a:t> </a:t>
            </a:r>
            <a:r>
              <a:rPr lang="en-US" sz="900" dirty="0" err="1">
                <a:latin typeface="AaBbCc"/>
                <a:cs typeface="Calibri"/>
              </a:rPr>
              <a:t>im</a:t>
            </a:r>
            <a:r>
              <a:rPr lang="en-US" sz="900" dirty="0">
                <a:latin typeface="AaBbCc"/>
                <a:cs typeface="Calibri"/>
              </a:rPr>
              <a:t> </a:t>
            </a:r>
            <a:r>
              <a:rPr lang="en-US" sz="900" dirty="0" err="1">
                <a:latin typeface="AaBbCc"/>
                <a:cs typeface="Calibri"/>
              </a:rPr>
              <a:t>Inneren</a:t>
            </a:r>
            <a:r>
              <a:rPr lang="en-US" sz="900" dirty="0">
                <a:latin typeface="AaBbCc"/>
                <a:cs typeface="Calibri"/>
              </a:rPr>
              <a:t> </a:t>
            </a:r>
            <a:r>
              <a:rPr lang="en-US" sz="900" dirty="0" err="1">
                <a:latin typeface="AaBbCc"/>
                <a:cs typeface="Calibri"/>
              </a:rPr>
              <a:t>verzieren</a:t>
            </a:r>
            <a:r>
              <a:rPr lang="en-US" sz="900" dirty="0">
                <a:latin typeface="AaBbCc"/>
                <a:cs typeface="Calibri"/>
              </a:rPr>
              <a:t> und </a:t>
            </a:r>
            <a:r>
              <a:rPr lang="en-US" sz="900" dirty="0" err="1">
                <a:latin typeface="AaBbCc"/>
                <a:cs typeface="Calibri"/>
              </a:rPr>
              <a:t>als</a:t>
            </a:r>
            <a:r>
              <a:rPr lang="en-US" sz="900" dirty="0">
                <a:latin typeface="AaBbCc"/>
                <a:cs typeface="Calibri"/>
              </a:rPr>
              <a:t> </a:t>
            </a:r>
            <a:r>
              <a:rPr lang="en-US" sz="900" dirty="0" err="1">
                <a:latin typeface="AaBbCc"/>
                <a:cs typeface="Calibri"/>
              </a:rPr>
              <a:t>Lichtermarskugel</a:t>
            </a:r>
            <a:r>
              <a:rPr lang="en-US" sz="900" dirty="0">
                <a:latin typeface="AaBbCc"/>
                <a:cs typeface="Calibri"/>
              </a:rPr>
              <a:t> </a:t>
            </a:r>
            <a:r>
              <a:rPr lang="en-US" sz="900" dirty="0" err="1">
                <a:latin typeface="AaBbCc"/>
                <a:cs typeface="Calibri"/>
              </a:rPr>
              <a:t>verwenden</a:t>
            </a:r>
            <a:r>
              <a:rPr lang="en-US" sz="900" dirty="0">
                <a:latin typeface="AaBbCc"/>
                <a:cs typeface="Calibri"/>
              </a:rPr>
              <a:t>.</a:t>
            </a:r>
            <a:endParaRPr lang="en-US" sz="900" dirty="0"/>
          </a:p>
          <a:p>
            <a:pPr marL="514350" indent="-514350">
              <a:buAutoNum type="arabicPeriod"/>
            </a:pPr>
            <a:endParaRPr lang="en-US" sz="700" dirty="0">
              <a:latin typeface="AaBbCc"/>
              <a:cs typeface="Calibri"/>
            </a:endParaRPr>
          </a:p>
          <a:p>
            <a:pPr marL="514350" indent="-514350">
              <a:buAutoNum type="arabicPeriod"/>
            </a:pPr>
            <a:endParaRPr lang="en-US" sz="700" dirty="0">
              <a:latin typeface="AaBbCc"/>
              <a:cs typeface="Calibri"/>
            </a:endParaRPr>
          </a:p>
          <a:p>
            <a:pPr marL="514350" indent="-514350">
              <a:buAutoNum type="arabicPeriod"/>
            </a:pPr>
            <a:endParaRPr lang="en-US" sz="700" dirty="0">
              <a:latin typeface="AaBbCc"/>
              <a:cs typeface="Calibri"/>
            </a:endParaRPr>
          </a:p>
          <a:p>
            <a:pPr marL="514350" indent="-514350">
              <a:buAutoNum type="arabicPeriod"/>
            </a:pPr>
            <a:endParaRPr lang="en-US" sz="700" dirty="0">
              <a:latin typeface="AaBbCc"/>
              <a:cs typeface="Calibri"/>
            </a:endParaRPr>
          </a:p>
          <a:p>
            <a:pPr marL="514350" indent="-514350">
              <a:buAutoNum type="arabicPeriod"/>
            </a:pPr>
            <a:endParaRPr lang="en-US" sz="700" dirty="0">
              <a:latin typeface="AaBbCc"/>
              <a:cs typeface="Calibri"/>
            </a:endParaRPr>
          </a:p>
          <a:p>
            <a:pPr marL="514350" indent="-514350">
              <a:buAutoNum type="arabicPeriod"/>
            </a:pPr>
            <a:endParaRPr lang="en-US" sz="700" dirty="0">
              <a:latin typeface="AaBbCc"/>
              <a:cs typeface="Calibri"/>
            </a:endParaRPr>
          </a:p>
        </p:txBody>
      </p:sp>
      <p:pic>
        <p:nvPicPr>
          <p:cNvPr id="9" name="Picture 10">
            <a:extLst>
              <a:ext uri="{FF2B5EF4-FFF2-40B4-BE49-F238E27FC236}">
                <a16:creationId xmlns:a16="http://schemas.microsoft.com/office/drawing/2014/main" id="{57D556B5-16FD-4BD9-9D36-FBD4A82C3B20}"/>
              </a:ext>
            </a:extLst>
          </p:cNvPr>
          <p:cNvPicPr>
            <a:picLocks noChangeAspect="1"/>
          </p:cNvPicPr>
          <p:nvPr/>
        </p:nvPicPr>
        <p:blipFill>
          <a:blip r:embed="rId4"/>
          <a:stretch>
            <a:fillRect/>
          </a:stretch>
        </p:blipFill>
        <p:spPr>
          <a:xfrm>
            <a:off x="-63260" y="-2337"/>
            <a:ext cx="7674633" cy="7035201"/>
          </a:xfrm>
          <a:prstGeom prst="rect">
            <a:avLst/>
          </a:prstGeom>
        </p:spPr>
      </p:pic>
    </p:spTree>
    <p:extLst>
      <p:ext uri="{BB962C8B-B14F-4D97-AF65-F5344CB8AC3E}">
        <p14:creationId xmlns:p14="http://schemas.microsoft.com/office/powerpoint/2010/main" val="91632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Nacht, Licht, Himmel, Luft enthält.&#10;&#10;Automatisch generierte Beschreibung">
            <a:extLst>
              <a:ext uri="{FF2B5EF4-FFF2-40B4-BE49-F238E27FC236}">
                <a16:creationId xmlns:a16="http://schemas.microsoft.com/office/drawing/2014/main" id="{84EE8A16-04CE-4277-BC28-A51EEAF31CA5}"/>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17667" y="0"/>
            <a:ext cx="12427334" cy="6983903"/>
          </a:xfrm>
          <a:prstGeom prst="rect">
            <a:avLst/>
          </a:prstGeom>
        </p:spPr>
      </p:pic>
      <p:sp>
        <p:nvSpPr>
          <p:cNvPr id="2" name="Titel 1">
            <a:extLst>
              <a:ext uri="{FF2B5EF4-FFF2-40B4-BE49-F238E27FC236}">
                <a16:creationId xmlns:a16="http://schemas.microsoft.com/office/drawing/2014/main" id="{AEF076B8-EB3D-4CC7-8ACC-CF8805118A98}"/>
              </a:ext>
            </a:extLst>
          </p:cNvPr>
          <p:cNvSpPr>
            <a:spLocks noGrp="1"/>
          </p:cNvSpPr>
          <p:nvPr>
            <p:ph type="title"/>
          </p:nvPr>
        </p:nvSpPr>
        <p:spPr/>
        <p:txBody>
          <a:bodyPr/>
          <a:lstStyle/>
          <a:p>
            <a:r>
              <a:rPr lang="de-AT" b="1">
                <a:solidFill>
                  <a:schemeClr val="accent1">
                    <a:lumMod val="20000"/>
                    <a:lumOff val="80000"/>
                  </a:schemeClr>
                </a:solidFill>
                <a:latin typeface="AaBbCc"/>
              </a:rPr>
              <a:t>Wo </a:t>
            </a:r>
            <a:r>
              <a:rPr lang="de-AT" b="1">
                <a:solidFill>
                  <a:schemeClr val="bg1"/>
                </a:solidFill>
                <a:latin typeface="AaBbCc"/>
              </a:rPr>
              <a:t>befindet</a:t>
            </a:r>
            <a:r>
              <a:rPr lang="de-AT" b="1">
                <a:solidFill>
                  <a:schemeClr val="accent1">
                    <a:lumMod val="20000"/>
                    <a:lumOff val="80000"/>
                  </a:schemeClr>
                </a:solidFill>
                <a:latin typeface="AaBbCc"/>
              </a:rPr>
              <a:t> sich der Mars?</a:t>
            </a:r>
            <a:r>
              <a:rPr lang="de-AT">
                <a:solidFill>
                  <a:schemeClr val="bg1"/>
                </a:solidFill>
                <a:latin typeface="AaBbCc"/>
              </a:rPr>
              <a:t> </a:t>
            </a:r>
            <a:endParaRPr lang="de-AT" dirty="0">
              <a:solidFill>
                <a:schemeClr val="bg1"/>
              </a:solidFill>
              <a:latin typeface="AaBbCc" panose="020B0500000000000000" pitchFamily="34" charset="0"/>
            </a:endParaRPr>
          </a:p>
        </p:txBody>
      </p:sp>
      <p:sp>
        <p:nvSpPr>
          <p:cNvPr id="3" name="Inhaltsplatzhalter 2">
            <a:extLst>
              <a:ext uri="{FF2B5EF4-FFF2-40B4-BE49-F238E27FC236}">
                <a16:creationId xmlns:a16="http://schemas.microsoft.com/office/drawing/2014/main" id="{4AE82F5A-F690-449E-8595-88D769927096}"/>
              </a:ext>
            </a:extLst>
          </p:cNvPr>
          <p:cNvSpPr>
            <a:spLocks noGrp="1"/>
          </p:cNvSpPr>
          <p:nvPr>
            <p:ph idx="1"/>
          </p:nvPr>
        </p:nvSpPr>
        <p:spPr>
          <a:xfrm>
            <a:off x="838200" y="1555009"/>
            <a:ext cx="10515600" cy="5234401"/>
          </a:xfrm>
        </p:spPr>
        <p:txBody>
          <a:bodyPr vert="horz" lIns="91440" tIns="45720" rIns="91440" bIns="45720" rtlCol="0" anchor="t">
            <a:normAutofit fontScale="92500" lnSpcReduction="20000"/>
          </a:bodyPr>
          <a:lstStyle/>
          <a:p>
            <a:pPr marL="0" indent="0">
              <a:lnSpc>
                <a:spcPct val="160000"/>
              </a:lnSpc>
              <a:buNone/>
            </a:pPr>
            <a:r>
              <a:rPr lang="de-AT" sz="2400" dirty="0">
                <a:solidFill>
                  <a:schemeClr val="accent4">
                    <a:lumMod val="40000"/>
                    <a:lumOff val="60000"/>
                  </a:schemeClr>
                </a:solidFill>
                <a:latin typeface="AaBbCc"/>
                <a:cs typeface="Calibri"/>
              </a:rPr>
              <a:t>Ganz links siehst du die Sonne! </a:t>
            </a:r>
            <a:endParaRPr lang="en-US" sz="2400" dirty="0">
              <a:solidFill>
                <a:schemeClr val="accent4">
                  <a:lumMod val="40000"/>
                  <a:lumOff val="60000"/>
                </a:schemeClr>
              </a:solidFill>
              <a:latin typeface="AaBbCc"/>
              <a:cs typeface="Calibri"/>
            </a:endParaRPr>
          </a:p>
          <a:p>
            <a:pPr marL="0" indent="0">
              <a:lnSpc>
                <a:spcPct val="160000"/>
              </a:lnSpc>
              <a:buNone/>
            </a:pPr>
            <a:r>
              <a:rPr lang="de-AT" sz="2400" dirty="0">
                <a:solidFill>
                  <a:schemeClr val="accent4">
                    <a:lumMod val="40000"/>
                    <a:lumOff val="60000"/>
                  </a:schemeClr>
                </a:solidFill>
                <a:latin typeface="AaBbCc"/>
                <a:cs typeface="Calibri"/>
              </a:rPr>
              <a:t>Wenn du von der Sonne vier Planeten nach rechts schaust, landest du auf dem Mars!  </a:t>
            </a:r>
          </a:p>
          <a:p>
            <a:endParaRPr lang="de-AT" dirty="0">
              <a:solidFill>
                <a:schemeClr val="bg1"/>
              </a:solidFill>
              <a:latin typeface="AaBbCc"/>
              <a:cs typeface="Calibri"/>
            </a:endParaRPr>
          </a:p>
          <a:p>
            <a:endParaRPr lang="de-AT" dirty="0">
              <a:solidFill>
                <a:schemeClr val="bg1"/>
              </a:solidFill>
              <a:latin typeface="AaBbCc"/>
              <a:cs typeface="Calibri"/>
            </a:endParaRPr>
          </a:p>
          <a:p>
            <a:endParaRPr lang="de-AT" dirty="0">
              <a:solidFill>
                <a:schemeClr val="bg1"/>
              </a:solidFill>
              <a:latin typeface="AaBbCc"/>
              <a:cs typeface="Calibri"/>
            </a:endParaRPr>
          </a:p>
          <a:p>
            <a:endParaRPr lang="de-AT" dirty="0">
              <a:solidFill>
                <a:schemeClr val="bg1"/>
              </a:solidFill>
              <a:latin typeface="AaBbCc"/>
              <a:cs typeface="Calibri"/>
            </a:endParaRPr>
          </a:p>
          <a:p>
            <a:endParaRPr lang="de-AT" dirty="0">
              <a:solidFill>
                <a:schemeClr val="bg1"/>
              </a:solidFill>
              <a:latin typeface="AaBbCc"/>
              <a:cs typeface="Calibri"/>
            </a:endParaRPr>
          </a:p>
          <a:p>
            <a:pPr marL="0" indent="0">
              <a:buNone/>
            </a:pPr>
            <a:endParaRPr lang="de-AT" dirty="0">
              <a:solidFill>
                <a:schemeClr val="bg1"/>
              </a:solidFill>
              <a:latin typeface="AaBbCc"/>
              <a:cs typeface="Calibri"/>
            </a:endParaRPr>
          </a:p>
          <a:p>
            <a:pPr marL="0" indent="0">
              <a:buNone/>
            </a:pPr>
            <a:r>
              <a:rPr lang="de-AT" dirty="0">
                <a:solidFill>
                  <a:schemeClr val="bg1"/>
                </a:solidFill>
                <a:latin typeface="AaBbCc"/>
                <a:cs typeface="Calibri"/>
              </a:rPr>
              <a:t>Wenn du noch weiter lesen willst, kannst du hier klicken: </a:t>
            </a:r>
            <a:endParaRPr lang="de-AT" dirty="0">
              <a:solidFill>
                <a:schemeClr val="bg1"/>
              </a:solidFill>
              <a:latin typeface="AaBbCc"/>
            </a:endParaRPr>
          </a:p>
          <a:p>
            <a:pPr marL="0" indent="0">
              <a:buNone/>
            </a:pPr>
            <a:r>
              <a:rPr lang="de-AT" dirty="0">
                <a:solidFill>
                  <a:schemeClr val="accent4">
                    <a:lumMod val="40000"/>
                    <a:lumOff val="60000"/>
                  </a:schemeClr>
                </a:solidFill>
                <a:ea typeface="+mn-lt"/>
                <a:cs typeface="+mn-lt"/>
              </a:rPr>
              <a:t>   </a:t>
            </a:r>
            <a:r>
              <a:rPr lang="de-AT" sz="2200" dirty="0">
                <a:solidFill>
                  <a:schemeClr val="accent4">
                    <a:lumMod val="40000"/>
                    <a:lumOff val="60000"/>
                  </a:schemeClr>
                </a:solidFill>
                <a:latin typeface="AaBbCc" panose="020B0500000000000000" pitchFamily="34" charset="0"/>
                <a:ea typeface="+mn-lt"/>
                <a:cs typeface="+mn-lt"/>
                <a:hlinkClick r:id="rId4">
                  <a:extLst>
                    <a:ext uri="{A12FA001-AC4F-418D-AE19-62706E023703}">
                      <ahyp:hlinkClr xmlns:ahyp="http://schemas.microsoft.com/office/drawing/2018/hyperlinkcolor" val="tx"/>
                    </a:ext>
                  </a:extLst>
                </a:hlinkClick>
              </a:rPr>
              <a:t>https://klexikon.zum.de/wiki/Sonnensystem</a:t>
            </a:r>
            <a:endParaRPr lang="de-AT" sz="2200" dirty="0">
              <a:solidFill>
                <a:schemeClr val="accent4">
                  <a:lumMod val="40000"/>
                  <a:lumOff val="60000"/>
                </a:schemeClr>
              </a:solidFill>
              <a:latin typeface="AaBbCc" panose="020B0500000000000000" pitchFamily="34" charset="0"/>
              <a:cs typeface="Calibri"/>
            </a:endParaRPr>
          </a:p>
          <a:p>
            <a:pPr marL="0" indent="0">
              <a:buNone/>
            </a:pPr>
            <a:endParaRPr lang="de-AT" sz="2000" dirty="0">
              <a:solidFill>
                <a:schemeClr val="bg1">
                  <a:lumMod val="95000"/>
                </a:schemeClr>
              </a:solidFill>
              <a:cs typeface="Calibri"/>
            </a:endParaRPr>
          </a:p>
        </p:txBody>
      </p:sp>
      <p:pic>
        <p:nvPicPr>
          <p:cNvPr id="5" name="Picture 5">
            <a:extLst>
              <a:ext uri="{FF2B5EF4-FFF2-40B4-BE49-F238E27FC236}">
                <a16:creationId xmlns:a16="http://schemas.microsoft.com/office/drawing/2014/main" id="{5628A369-ADE0-4ED4-970D-9A09AF2B5820}"/>
              </a:ext>
            </a:extLst>
          </p:cNvPr>
          <p:cNvPicPr>
            <a:picLocks noChangeAspect="1"/>
          </p:cNvPicPr>
          <p:nvPr/>
        </p:nvPicPr>
        <p:blipFill>
          <a:blip r:embed="rId5"/>
          <a:stretch>
            <a:fillRect/>
          </a:stretch>
        </p:blipFill>
        <p:spPr>
          <a:xfrm>
            <a:off x="2327432" y="2752078"/>
            <a:ext cx="7530757" cy="2494009"/>
          </a:xfrm>
          <a:prstGeom prst="rect">
            <a:avLst/>
          </a:prstGeom>
        </p:spPr>
      </p:pic>
      <p:sp>
        <p:nvSpPr>
          <p:cNvPr id="6" name="Arrow: Down 5">
            <a:extLst>
              <a:ext uri="{FF2B5EF4-FFF2-40B4-BE49-F238E27FC236}">
                <a16:creationId xmlns:a16="http://schemas.microsoft.com/office/drawing/2014/main" id="{7548D8E9-7098-4BAA-98CC-B27611CA074C}"/>
              </a:ext>
            </a:extLst>
          </p:cNvPr>
          <p:cNvSpPr/>
          <p:nvPr/>
        </p:nvSpPr>
        <p:spPr>
          <a:xfrm>
            <a:off x="4529084" y="3680432"/>
            <a:ext cx="327589" cy="27773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2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Nacht, Licht, Himmel, Luft enthält.&#10;&#10;Automatisch generierte Beschreibung">
            <a:extLst>
              <a:ext uri="{FF2B5EF4-FFF2-40B4-BE49-F238E27FC236}">
                <a16:creationId xmlns:a16="http://schemas.microsoft.com/office/drawing/2014/main" id="{DE56B241-4157-4A41-83DB-4AB121A8F512}"/>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17667" y="0"/>
            <a:ext cx="12427334" cy="6983903"/>
          </a:xfrm>
          <a:prstGeom prst="rect">
            <a:avLst/>
          </a:prstGeom>
        </p:spPr>
      </p:pic>
      <p:sp>
        <p:nvSpPr>
          <p:cNvPr id="2" name="Titel 1">
            <a:extLst>
              <a:ext uri="{FF2B5EF4-FFF2-40B4-BE49-F238E27FC236}">
                <a16:creationId xmlns:a16="http://schemas.microsoft.com/office/drawing/2014/main" id="{714B7322-A088-4E97-AF18-98A5FC153BDE}"/>
              </a:ext>
            </a:extLst>
          </p:cNvPr>
          <p:cNvSpPr>
            <a:spLocks noGrp="1"/>
          </p:cNvSpPr>
          <p:nvPr>
            <p:ph type="title"/>
          </p:nvPr>
        </p:nvSpPr>
        <p:spPr/>
        <p:txBody>
          <a:bodyPr/>
          <a:lstStyle/>
          <a:p>
            <a:r>
              <a:rPr lang="de-AT" b="1" dirty="0">
                <a:solidFill>
                  <a:schemeClr val="bg1"/>
                </a:solidFill>
                <a:latin typeface="AaBbCc"/>
              </a:rPr>
              <a:t>Die Größe des Planeten</a:t>
            </a:r>
            <a:r>
              <a:rPr lang="de-AT" dirty="0">
                <a:solidFill>
                  <a:schemeClr val="bg1"/>
                </a:solidFill>
                <a:latin typeface="AaBbCc"/>
              </a:rPr>
              <a:t> </a:t>
            </a:r>
          </a:p>
        </p:txBody>
      </p:sp>
      <p:sp>
        <p:nvSpPr>
          <p:cNvPr id="3" name="Inhaltsplatzhalter 2">
            <a:extLst>
              <a:ext uri="{FF2B5EF4-FFF2-40B4-BE49-F238E27FC236}">
                <a16:creationId xmlns:a16="http://schemas.microsoft.com/office/drawing/2014/main" id="{18A047CA-07B0-4B9F-8A28-12E0D497D426}"/>
              </a:ext>
            </a:extLst>
          </p:cNvPr>
          <p:cNvSpPr>
            <a:spLocks noGrp="1"/>
          </p:cNvSpPr>
          <p:nvPr>
            <p:ph idx="1"/>
          </p:nvPr>
        </p:nvSpPr>
        <p:spPr>
          <a:xfrm>
            <a:off x="918099" y="1653083"/>
            <a:ext cx="10515600" cy="4925270"/>
          </a:xfrm>
        </p:spPr>
        <p:txBody>
          <a:bodyPr>
            <a:normAutofit fontScale="92500" lnSpcReduction="10000"/>
          </a:bodyPr>
          <a:lstStyle/>
          <a:p>
            <a:pPr marL="0" indent="0">
              <a:buNone/>
            </a:pPr>
            <a:r>
              <a:rPr lang="de-AT" dirty="0">
                <a:solidFill>
                  <a:schemeClr val="accent4">
                    <a:lumMod val="40000"/>
                    <a:lumOff val="60000"/>
                  </a:schemeClr>
                </a:solidFill>
                <a:latin typeface="AaBbCc" panose="020B0500000000000000" pitchFamily="34" charset="0"/>
              </a:rPr>
              <a:t>Der Mars ist kleiner als unser Planet…</a:t>
            </a:r>
          </a:p>
          <a:p>
            <a:pPr marL="0" indent="0">
              <a:buNone/>
            </a:pPr>
            <a:endParaRPr lang="de-AT" dirty="0">
              <a:solidFill>
                <a:schemeClr val="accent4">
                  <a:lumMod val="40000"/>
                  <a:lumOff val="60000"/>
                </a:schemeClr>
              </a:solidFill>
            </a:endParaRPr>
          </a:p>
          <a:p>
            <a:pPr marL="0" indent="0">
              <a:buNone/>
            </a:pPr>
            <a:endParaRPr lang="de-AT" dirty="0">
              <a:solidFill>
                <a:schemeClr val="bg1"/>
              </a:solidFill>
            </a:endParaRPr>
          </a:p>
          <a:p>
            <a:pPr marL="0" indent="0">
              <a:buNone/>
            </a:pPr>
            <a:endParaRPr lang="de-AT" dirty="0">
              <a:solidFill>
                <a:schemeClr val="bg1"/>
              </a:solidFill>
            </a:endParaRPr>
          </a:p>
          <a:p>
            <a:pPr marL="0" indent="0">
              <a:buNone/>
            </a:pPr>
            <a:endParaRPr lang="de-AT" dirty="0">
              <a:solidFill>
                <a:schemeClr val="bg1"/>
              </a:solidFill>
            </a:endParaRPr>
          </a:p>
          <a:p>
            <a:pPr marL="0" indent="0">
              <a:buNone/>
            </a:pPr>
            <a:endParaRPr lang="de-AT" dirty="0">
              <a:solidFill>
                <a:schemeClr val="bg1"/>
              </a:solidFill>
            </a:endParaRPr>
          </a:p>
          <a:p>
            <a:pPr marL="0" indent="0">
              <a:buNone/>
            </a:pPr>
            <a:endParaRPr lang="de-AT" dirty="0">
              <a:solidFill>
                <a:schemeClr val="bg1"/>
              </a:solidFill>
            </a:endParaRPr>
          </a:p>
          <a:p>
            <a:pPr marL="0" indent="0">
              <a:buNone/>
            </a:pPr>
            <a:endParaRPr lang="de-AT" dirty="0">
              <a:solidFill>
                <a:schemeClr val="bg1"/>
              </a:solidFill>
            </a:endParaRPr>
          </a:p>
          <a:p>
            <a:pPr marL="0" indent="0">
              <a:buNone/>
            </a:pPr>
            <a:endParaRPr lang="de-AT" dirty="0">
              <a:solidFill>
                <a:schemeClr val="bg1"/>
              </a:solidFill>
            </a:endParaRPr>
          </a:p>
          <a:p>
            <a:pPr marL="0" indent="0">
              <a:buNone/>
            </a:pPr>
            <a:r>
              <a:rPr lang="de-AT" dirty="0">
                <a:solidFill>
                  <a:schemeClr val="accent4">
                    <a:lumMod val="40000"/>
                    <a:lumOff val="60000"/>
                  </a:schemeClr>
                </a:solidFill>
                <a:latin typeface="AaBbCc" panose="020B0500000000000000" pitchFamily="34" charset="0"/>
              </a:rPr>
              <a:t>Warum das so ist und wie groß die beiden Planeten wirklich sind, findest du hier heraus:</a:t>
            </a:r>
            <a:r>
              <a:rPr lang="de-AT" dirty="0">
                <a:solidFill>
                  <a:schemeClr val="bg1"/>
                </a:solidFill>
                <a:hlinkClick r:id="rId4">
                  <a:extLst>
                    <a:ext uri="{A12FA001-AC4F-418D-AE19-62706E023703}">
                      <ahyp:hlinkClr xmlns:ahyp="http://schemas.microsoft.com/office/drawing/2018/hyperlinkcolor" val="tx"/>
                    </a:ext>
                  </a:extLst>
                </a:hlinkClick>
              </a:rPr>
              <a:t> </a:t>
            </a:r>
            <a:r>
              <a:rPr lang="de-AT" dirty="0">
                <a:solidFill>
                  <a:schemeClr val="bg1"/>
                </a:solidFill>
                <a:latin typeface="AaBbCc" panose="020B0500000000000000" pitchFamily="34" charset="0"/>
                <a:hlinkClick r:id="rId4">
                  <a:extLst>
                    <a:ext uri="{A12FA001-AC4F-418D-AE19-62706E023703}">
                      <ahyp:hlinkClr xmlns:ahyp="http://schemas.microsoft.com/office/drawing/2018/hyperlinkcolor" val="tx"/>
                    </a:ext>
                  </a:extLst>
                </a:hlinkClick>
              </a:rPr>
              <a:t>https://mars.nasa.gov/all-about-mars/facts/</a:t>
            </a:r>
            <a:endParaRPr lang="de-AT" dirty="0">
              <a:solidFill>
                <a:schemeClr val="accent4">
                  <a:lumMod val="40000"/>
                  <a:lumOff val="60000"/>
                </a:schemeClr>
              </a:solidFill>
              <a:latin typeface="AaBbCc" panose="020B0500000000000000" pitchFamily="34" charset="0"/>
            </a:endParaRPr>
          </a:p>
        </p:txBody>
      </p:sp>
      <p:pic>
        <p:nvPicPr>
          <p:cNvPr id="8" name="Grafik 7">
            <a:extLst>
              <a:ext uri="{FF2B5EF4-FFF2-40B4-BE49-F238E27FC236}">
                <a16:creationId xmlns:a16="http://schemas.microsoft.com/office/drawing/2014/main" id="{8B984821-511A-4877-BDB6-F299AD54F1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6072" y="2880991"/>
            <a:ext cx="1942591" cy="1948680"/>
          </a:xfrm>
          <a:prstGeom prst="rect">
            <a:avLst/>
          </a:prstGeom>
        </p:spPr>
      </p:pic>
      <p:pic>
        <p:nvPicPr>
          <p:cNvPr id="5" name="Picture 6">
            <a:extLst>
              <a:ext uri="{FF2B5EF4-FFF2-40B4-BE49-F238E27FC236}">
                <a16:creationId xmlns:a16="http://schemas.microsoft.com/office/drawing/2014/main" id="{C94DF51B-134C-4BAD-ADF4-93E9DD82D2B0}"/>
              </a:ext>
            </a:extLst>
          </p:cNvPr>
          <p:cNvPicPr>
            <a:picLocks noChangeAspect="1"/>
          </p:cNvPicPr>
          <p:nvPr/>
        </p:nvPicPr>
        <p:blipFill>
          <a:blip r:embed="rId6"/>
          <a:stretch>
            <a:fillRect/>
          </a:stretch>
        </p:blipFill>
        <p:spPr>
          <a:xfrm>
            <a:off x="6517551" y="1896208"/>
            <a:ext cx="3478705" cy="3451769"/>
          </a:xfrm>
          <a:prstGeom prst="rect">
            <a:avLst/>
          </a:prstGeom>
        </p:spPr>
      </p:pic>
    </p:spTree>
    <p:extLst>
      <p:ext uri="{BB962C8B-B14F-4D97-AF65-F5344CB8AC3E}">
        <p14:creationId xmlns:p14="http://schemas.microsoft.com/office/powerpoint/2010/main" val="238673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Nacht, Licht, Himmel, Luft enthält.&#10;&#10;Automatisch generierte Beschreibung">
            <a:extLst>
              <a:ext uri="{FF2B5EF4-FFF2-40B4-BE49-F238E27FC236}">
                <a16:creationId xmlns:a16="http://schemas.microsoft.com/office/drawing/2014/main" id="{CABB4ED0-74ED-4763-AF84-DBE04434BA14}"/>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17667" y="0"/>
            <a:ext cx="12427334" cy="6983903"/>
          </a:xfrm>
          <a:prstGeom prst="rect">
            <a:avLst/>
          </a:prstGeom>
        </p:spPr>
      </p:pic>
      <p:pic>
        <p:nvPicPr>
          <p:cNvPr id="6" name="Grafik 5">
            <a:extLst>
              <a:ext uri="{FF2B5EF4-FFF2-40B4-BE49-F238E27FC236}">
                <a16:creationId xmlns:a16="http://schemas.microsoft.com/office/drawing/2014/main" id="{45264BCE-DBBC-4A54-A5C8-53BC3C51746B}"/>
              </a:ext>
            </a:extLst>
          </p:cNvPr>
          <p:cNvPicPr>
            <a:picLocks noChangeAspect="1"/>
          </p:cNvPicPr>
          <p:nvPr/>
        </p:nvPicPr>
        <p:blipFill rotWithShape="1">
          <a:blip r:embed="rId4"/>
          <a:srcRect l="1457" t="7897" r="12184" b="26732"/>
          <a:stretch/>
        </p:blipFill>
        <p:spPr>
          <a:xfrm>
            <a:off x="902562" y="1669003"/>
            <a:ext cx="10528918" cy="4483223"/>
          </a:xfrm>
          <a:prstGeom prst="rect">
            <a:avLst/>
          </a:prstGeom>
        </p:spPr>
      </p:pic>
      <p:sp>
        <p:nvSpPr>
          <p:cNvPr id="7" name="Textfeld 6">
            <a:extLst>
              <a:ext uri="{FF2B5EF4-FFF2-40B4-BE49-F238E27FC236}">
                <a16:creationId xmlns:a16="http://schemas.microsoft.com/office/drawing/2014/main" id="{979D315A-AEAE-4E63-86F6-5CA66CD464C7}"/>
              </a:ext>
            </a:extLst>
          </p:cNvPr>
          <p:cNvSpPr txBox="1"/>
          <p:nvPr/>
        </p:nvSpPr>
        <p:spPr>
          <a:xfrm>
            <a:off x="902562" y="470516"/>
            <a:ext cx="9703293" cy="1754326"/>
          </a:xfrm>
          <a:prstGeom prst="rect">
            <a:avLst/>
          </a:prstGeom>
          <a:noFill/>
        </p:spPr>
        <p:txBody>
          <a:bodyPr wrap="square" rtlCol="0">
            <a:spAutoFit/>
          </a:bodyPr>
          <a:lstStyle/>
          <a:p>
            <a:pPr>
              <a:lnSpc>
                <a:spcPct val="150000"/>
              </a:lnSpc>
            </a:pPr>
            <a:r>
              <a:rPr lang="de-AT" sz="2400" dirty="0">
                <a:solidFill>
                  <a:schemeClr val="accent4">
                    <a:lumMod val="20000"/>
                    <a:lumOff val="80000"/>
                  </a:schemeClr>
                </a:solidFill>
                <a:latin typeface="AaBbCc" panose="020B0500000000000000" pitchFamily="34" charset="0"/>
              </a:rPr>
              <a:t>Hier siehst du die Darstellung des Größenverhältnisses anhand des Computerprogramms </a:t>
            </a:r>
            <a:r>
              <a:rPr lang="de-AT" sz="2400" dirty="0" err="1">
                <a:solidFill>
                  <a:schemeClr val="accent4">
                    <a:lumMod val="20000"/>
                    <a:lumOff val="80000"/>
                  </a:schemeClr>
                </a:solidFill>
                <a:latin typeface="AaBbCc" panose="020B0500000000000000" pitchFamily="34" charset="0"/>
              </a:rPr>
              <a:t>OpenScad</a:t>
            </a:r>
            <a:r>
              <a:rPr lang="de-AT" sz="2400" dirty="0">
                <a:solidFill>
                  <a:schemeClr val="accent4">
                    <a:lumMod val="20000"/>
                    <a:lumOff val="80000"/>
                  </a:schemeClr>
                </a:solidFill>
                <a:latin typeface="AaBbCc" panose="020B0500000000000000" pitchFamily="34" charset="0"/>
              </a:rPr>
              <a:t>: </a:t>
            </a:r>
          </a:p>
          <a:p>
            <a:endParaRPr lang="de-AT" dirty="0">
              <a:solidFill>
                <a:schemeClr val="accent4">
                  <a:lumMod val="20000"/>
                  <a:lumOff val="80000"/>
                </a:schemeClr>
              </a:solidFill>
              <a:latin typeface="AaBbCc" panose="020B0500000000000000" pitchFamily="34" charset="0"/>
            </a:endParaRPr>
          </a:p>
          <a:p>
            <a:endParaRPr lang="de-AT" dirty="0">
              <a:solidFill>
                <a:schemeClr val="accent4">
                  <a:lumMod val="20000"/>
                  <a:lumOff val="80000"/>
                </a:schemeClr>
              </a:solidFill>
              <a:latin typeface="AaBbCc" panose="020B0500000000000000" pitchFamily="34" charset="0"/>
            </a:endParaRPr>
          </a:p>
        </p:txBody>
      </p:sp>
      <p:sp>
        <p:nvSpPr>
          <p:cNvPr id="8" name="Textfeld 7">
            <a:extLst>
              <a:ext uri="{FF2B5EF4-FFF2-40B4-BE49-F238E27FC236}">
                <a16:creationId xmlns:a16="http://schemas.microsoft.com/office/drawing/2014/main" id="{2A4666D1-150A-484F-BBB0-A2AFB30099B2}"/>
              </a:ext>
            </a:extLst>
          </p:cNvPr>
          <p:cNvSpPr txBox="1"/>
          <p:nvPr/>
        </p:nvSpPr>
        <p:spPr>
          <a:xfrm>
            <a:off x="902562" y="6198732"/>
            <a:ext cx="8318377" cy="369332"/>
          </a:xfrm>
          <a:prstGeom prst="rect">
            <a:avLst/>
          </a:prstGeom>
          <a:noFill/>
        </p:spPr>
        <p:txBody>
          <a:bodyPr wrap="square" rtlCol="0">
            <a:spAutoFit/>
          </a:bodyPr>
          <a:lstStyle/>
          <a:p>
            <a:r>
              <a:rPr lang="de-AT" dirty="0">
                <a:solidFill>
                  <a:schemeClr val="accent4">
                    <a:lumMod val="20000"/>
                    <a:lumOff val="80000"/>
                  </a:schemeClr>
                </a:solidFill>
                <a:latin typeface="AaBbCc" panose="020B0500000000000000" pitchFamily="34" charset="0"/>
              </a:rPr>
              <a:t>Hinweis: nicht maßstabsgetreu</a:t>
            </a:r>
          </a:p>
        </p:txBody>
      </p:sp>
    </p:spTree>
    <p:extLst>
      <p:ext uri="{BB962C8B-B14F-4D97-AF65-F5344CB8AC3E}">
        <p14:creationId xmlns:p14="http://schemas.microsoft.com/office/powerpoint/2010/main" val="3787390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Nacht, Licht, Himmel, Luft enthält.&#10;&#10;Automatisch generierte Beschreibung">
            <a:extLst>
              <a:ext uri="{FF2B5EF4-FFF2-40B4-BE49-F238E27FC236}">
                <a16:creationId xmlns:a16="http://schemas.microsoft.com/office/drawing/2014/main" id="{2E9C4A43-145F-4405-98CD-D26236CADE61}"/>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17667" y="0"/>
            <a:ext cx="12427334" cy="6983903"/>
          </a:xfrm>
          <a:prstGeom prst="rect">
            <a:avLst/>
          </a:prstGeom>
        </p:spPr>
      </p:pic>
      <p:sp>
        <p:nvSpPr>
          <p:cNvPr id="2" name="Titel 1">
            <a:extLst>
              <a:ext uri="{FF2B5EF4-FFF2-40B4-BE49-F238E27FC236}">
                <a16:creationId xmlns:a16="http://schemas.microsoft.com/office/drawing/2014/main" id="{69EE20E4-0059-4482-959E-ADD36CFD824A}"/>
              </a:ext>
            </a:extLst>
          </p:cNvPr>
          <p:cNvSpPr>
            <a:spLocks noGrp="1"/>
          </p:cNvSpPr>
          <p:nvPr>
            <p:ph type="title"/>
          </p:nvPr>
        </p:nvSpPr>
        <p:spPr/>
        <p:txBody>
          <a:bodyPr>
            <a:normAutofit/>
          </a:bodyPr>
          <a:lstStyle/>
          <a:p>
            <a:r>
              <a:rPr lang="de-AT" b="1" dirty="0">
                <a:solidFill>
                  <a:schemeClr val="bg1"/>
                </a:solidFill>
                <a:latin typeface="AaBbCc" panose="020B0500000000000000" pitchFamily="34" charset="0"/>
              </a:rPr>
              <a:t>Die Monde des Mars</a:t>
            </a:r>
          </a:p>
        </p:txBody>
      </p:sp>
      <p:sp>
        <p:nvSpPr>
          <p:cNvPr id="3" name="Inhaltsplatzhalter 2">
            <a:extLst>
              <a:ext uri="{FF2B5EF4-FFF2-40B4-BE49-F238E27FC236}">
                <a16:creationId xmlns:a16="http://schemas.microsoft.com/office/drawing/2014/main" id="{CB379716-899E-443A-B34E-E2E8FC97ED26}"/>
              </a:ext>
            </a:extLst>
          </p:cNvPr>
          <p:cNvSpPr>
            <a:spLocks noGrp="1"/>
          </p:cNvSpPr>
          <p:nvPr>
            <p:ph idx="1"/>
          </p:nvPr>
        </p:nvSpPr>
        <p:spPr>
          <a:xfrm>
            <a:off x="838200" y="1571348"/>
            <a:ext cx="10515600" cy="5039002"/>
          </a:xfrm>
        </p:spPr>
        <p:txBody>
          <a:bodyPr>
            <a:normAutofit/>
          </a:bodyPr>
          <a:lstStyle/>
          <a:p>
            <a:pPr marL="0" indent="0">
              <a:buNone/>
            </a:pPr>
            <a:r>
              <a:rPr lang="de-AT" sz="2400" b="1" dirty="0">
                <a:solidFill>
                  <a:schemeClr val="accent4">
                    <a:lumMod val="40000"/>
                    <a:lumOff val="60000"/>
                  </a:schemeClr>
                </a:solidFill>
                <a:latin typeface="AaBbCc" panose="020B0500000000000000" pitchFamily="34" charset="0"/>
              </a:rPr>
              <a:t>Der Mars hat nicht nur einen, sondern sogar zwei Monde! </a:t>
            </a:r>
          </a:p>
          <a:p>
            <a:pPr marL="0" indent="0">
              <a:buNone/>
            </a:pPr>
            <a:r>
              <a:rPr lang="de-AT" sz="2400" b="1" dirty="0">
                <a:solidFill>
                  <a:schemeClr val="accent4">
                    <a:lumMod val="40000"/>
                    <a:lumOff val="60000"/>
                  </a:schemeClr>
                </a:solidFill>
                <a:latin typeface="AaBbCc" panose="020B0500000000000000" pitchFamily="34" charset="0"/>
              </a:rPr>
              <a:t>Sie heißen Phobos und Deimos. Hier siehst du, wie sie aussehen</a:t>
            </a:r>
            <a:r>
              <a:rPr lang="de-AT" sz="2400" dirty="0">
                <a:solidFill>
                  <a:schemeClr val="accent4">
                    <a:lumMod val="40000"/>
                    <a:lumOff val="60000"/>
                  </a:schemeClr>
                </a:solidFill>
                <a:latin typeface="AaBbCc" panose="020B0500000000000000" pitchFamily="34" charset="0"/>
              </a:rPr>
              <a:t>: </a:t>
            </a:r>
          </a:p>
          <a:p>
            <a:pPr marL="0" indent="0">
              <a:buNone/>
            </a:pPr>
            <a:endParaRPr lang="de-AT" sz="2400" dirty="0">
              <a:solidFill>
                <a:schemeClr val="accent4">
                  <a:lumMod val="40000"/>
                  <a:lumOff val="60000"/>
                </a:schemeClr>
              </a:solidFill>
              <a:latin typeface="AaBbCc" panose="020B0500000000000000" pitchFamily="34" charset="0"/>
            </a:endParaRPr>
          </a:p>
          <a:p>
            <a:pPr marL="0" indent="0">
              <a:buNone/>
            </a:pPr>
            <a:endParaRPr lang="de-AT" sz="2400" dirty="0">
              <a:solidFill>
                <a:schemeClr val="bg1"/>
              </a:solidFill>
              <a:latin typeface="AaBbCc" panose="020B0500000000000000" pitchFamily="34" charset="0"/>
            </a:endParaRPr>
          </a:p>
          <a:p>
            <a:pPr marL="0" indent="0">
              <a:buNone/>
            </a:pPr>
            <a:endParaRPr lang="de-AT" sz="2400" dirty="0">
              <a:solidFill>
                <a:schemeClr val="bg1"/>
              </a:solidFill>
              <a:latin typeface="AaBbCc" panose="020B0500000000000000" pitchFamily="34" charset="0"/>
            </a:endParaRPr>
          </a:p>
          <a:p>
            <a:pPr marL="0" indent="0">
              <a:buNone/>
            </a:pPr>
            <a:endParaRPr lang="de-AT" sz="2400" dirty="0">
              <a:solidFill>
                <a:schemeClr val="bg1"/>
              </a:solidFill>
              <a:latin typeface="AaBbCc" panose="020B0500000000000000" pitchFamily="34" charset="0"/>
            </a:endParaRPr>
          </a:p>
          <a:p>
            <a:pPr marL="0" indent="0">
              <a:buNone/>
            </a:pPr>
            <a:endParaRPr lang="de-AT" sz="2400" dirty="0">
              <a:solidFill>
                <a:schemeClr val="bg1"/>
              </a:solidFill>
            </a:endParaRPr>
          </a:p>
          <a:p>
            <a:pPr marL="0" indent="0">
              <a:buNone/>
            </a:pPr>
            <a:endParaRPr lang="de-AT" sz="2400" dirty="0">
              <a:solidFill>
                <a:schemeClr val="bg1"/>
              </a:solidFill>
            </a:endParaRPr>
          </a:p>
          <a:p>
            <a:pPr marL="0" indent="0">
              <a:buNone/>
            </a:pPr>
            <a:r>
              <a:rPr lang="de-AT" sz="2400" dirty="0">
                <a:solidFill>
                  <a:schemeClr val="accent4">
                    <a:lumMod val="40000"/>
                    <a:lumOff val="60000"/>
                  </a:schemeClr>
                </a:solidFill>
                <a:latin typeface="AaBbCc" panose="020B0500000000000000" pitchFamily="34" charset="0"/>
              </a:rPr>
              <a:t>Unter dem Link: </a:t>
            </a:r>
            <a:r>
              <a:rPr lang="de-AT" sz="2400" dirty="0">
                <a:solidFill>
                  <a:schemeClr val="bg1"/>
                </a:solidFill>
                <a:latin typeface="AaBbCc" panose="020B0500000000000000" pitchFamily="34" charset="0"/>
                <a:hlinkClick r:id="rId4">
                  <a:extLst>
                    <a:ext uri="{A12FA001-AC4F-418D-AE19-62706E023703}">
                      <ahyp:hlinkClr xmlns:ahyp="http://schemas.microsoft.com/office/drawing/2018/hyperlinkcolor" val="tx"/>
                    </a:ext>
                  </a:extLst>
                </a:hlinkClick>
              </a:rPr>
              <a:t>https://www.esa.int/kids/de/lernen/Unser_Universum/Planeten_und_Monde/Phobos_und_Deimos</a:t>
            </a:r>
            <a:r>
              <a:rPr lang="de-AT" sz="2400" dirty="0">
                <a:solidFill>
                  <a:schemeClr val="bg1"/>
                </a:solidFill>
                <a:latin typeface="AaBbCc" panose="020B0500000000000000" pitchFamily="34" charset="0"/>
              </a:rPr>
              <a:t> </a:t>
            </a:r>
            <a:r>
              <a:rPr lang="de-AT" sz="2400" dirty="0">
                <a:solidFill>
                  <a:schemeClr val="accent4">
                    <a:lumMod val="40000"/>
                    <a:lumOff val="60000"/>
                  </a:schemeClr>
                </a:solidFill>
                <a:latin typeface="AaBbCc" panose="020B0500000000000000" pitchFamily="34" charset="0"/>
              </a:rPr>
              <a:t>kannst du weiteres über die beiden Monde finden. </a:t>
            </a:r>
          </a:p>
        </p:txBody>
      </p:sp>
      <p:pic>
        <p:nvPicPr>
          <p:cNvPr id="6" name="Grafik 5" descr="Ein Bild, das Tisch, schwarz, sitzend, dunkel enthält.&#10;&#10;Automatisch generierte Beschreibung">
            <a:extLst>
              <a:ext uri="{FF2B5EF4-FFF2-40B4-BE49-F238E27FC236}">
                <a16:creationId xmlns:a16="http://schemas.microsoft.com/office/drawing/2014/main" id="{4008825B-72D7-4AF3-A945-70F2A5282A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7953" y="2551781"/>
            <a:ext cx="5810250" cy="2734871"/>
          </a:xfrm>
          <a:prstGeom prst="rect">
            <a:avLst/>
          </a:prstGeom>
        </p:spPr>
      </p:pic>
    </p:spTree>
    <p:extLst>
      <p:ext uri="{BB962C8B-B14F-4D97-AF65-F5344CB8AC3E}">
        <p14:creationId xmlns:p14="http://schemas.microsoft.com/office/powerpoint/2010/main" val="14827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Nacht, Licht, Himmel, Luft enthält.&#10;&#10;Automatisch generierte Beschreibung">
            <a:extLst>
              <a:ext uri="{FF2B5EF4-FFF2-40B4-BE49-F238E27FC236}">
                <a16:creationId xmlns:a16="http://schemas.microsoft.com/office/drawing/2014/main" id="{5137734B-A7B4-4725-8B1E-2561C0551871}"/>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17667" y="0"/>
            <a:ext cx="12427334" cy="6983903"/>
          </a:xfrm>
          <a:prstGeom prst="rect">
            <a:avLst/>
          </a:prstGeom>
        </p:spPr>
      </p:pic>
      <p:sp>
        <p:nvSpPr>
          <p:cNvPr id="2" name="Titel 1">
            <a:extLst>
              <a:ext uri="{FF2B5EF4-FFF2-40B4-BE49-F238E27FC236}">
                <a16:creationId xmlns:a16="http://schemas.microsoft.com/office/drawing/2014/main" id="{645EB957-1ABD-4560-84F6-B6C4981E4B7D}"/>
              </a:ext>
            </a:extLst>
          </p:cNvPr>
          <p:cNvSpPr>
            <a:spLocks noGrp="1"/>
          </p:cNvSpPr>
          <p:nvPr>
            <p:ph type="title"/>
          </p:nvPr>
        </p:nvSpPr>
        <p:spPr/>
        <p:txBody>
          <a:bodyPr>
            <a:normAutofit/>
          </a:bodyPr>
          <a:lstStyle/>
          <a:p>
            <a:r>
              <a:rPr lang="de-AT" sz="4000" b="1" dirty="0">
                <a:solidFill>
                  <a:schemeClr val="bg1"/>
                </a:solidFill>
                <a:latin typeface="AaBbCc"/>
              </a:rPr>
              <a:t>Wieviel würdest du auf dem Mars wiegen?</a:t>
            </a:r>
            <a:endParaRPr lang="de-AT" sz="4000" dirty="0">
              <a:solidFill>
                <a:schemeClr val="bg1"/>
              </a:solidFill>
              <a:latin typeface="AaBbCc" panose="020B0500000000000000" pitchFamily="34" charset="0"/>
            </a:endParaRPr>
          </a:p>
        </p:txBody>
      </p:sp>
      <p:sp>
        <p:nvSpPr>
          <p:cNvPr id="3" name="Inhaltsplatzhalter 2">
            <a:extLst>
              <a:ext uri="{FF2B5EF4-FFF2-40B4-BE49-F238E27FC236}">
                <a16:creationId xmlns:a16="http://schemas.microsoft.com/office/drawing/2014/main" id="{902BEE16-CF8E-4D9F-89FD-95917B829993}"/>
              </a:ext>
            </a:extLst>
          </p:cNvPr>
          <p:cNvSpPr>
            <a:spLocks noGrp="1"/>
          </p:cNvSpPr>
          <p:nvPr>
            <p:ph idx="1"/>
          </p:nvPr>
        </p:nvSpPr>
        <p:spPr>
          <a:xfrm>
            <a:off x="838200" y="1825624"/>
            <a:ext cx="10515600" cy="4667251"/>
          </a:xfrm>
        </p:spPr>
        <p:txBody>
          <a:bodyPr vert="horz" lIns="91440" tIns="45720" rIns="91440" bIns="45720" rtlCol="0" anchor="t">
            <a:normAutofit/>
          </a:bodyPr>
          <a:lstStyle/>
          <a:p>
            <a:r>
              <a:rPr lang="de-AT" dirty="0">
                <a:solidFill>
                  <a:schemeClr val="accent4">
                    <a:lumMod val="40000"/>
                    <a:lumOff val="60000"/>
                  </a:schemeClr>
                </a:solidFill>
                <a:latin typeface="AaBbCc"/>
              </a:rPr>
              <a:t>Hier kannst du dies berechnen lassen: </a:t>
            </a:r>
            <a:r>
              <a:rPr lang="de-AT" dirty="0">
                <a:solidFill>
                  <a:schemeClr val="bg1"/>
                </a:solidFill>
                <a:latin typeface="AaBbCc"/>
                <a:hlinkClick r:id="rId4">
                  <a:extLst>
                    <a:ext uri="{A12FA001-AC4F-418D-AE19-62706E023703}">
                      <ahyp:hlinkClr xmlns:ahyp="http://schemas.microsoft.com/office/drawing/2018/hyperlinkcolor" val="tx"/>
                    </a:ext>
                  </a:extLst>
                </a:hlinkClick>
              </a:rPr>
              <a:t>https://astrokramkiste.de/schwerkraft/</a:t>
            </a:r>
            <a:r>
              <a:rPr lang="de-AT" dirty="0">
                <a:solidFill>
                  <a:schemeClr val="bg1"/>
                </a:solidFill>
                <a:latin typeface="AaBbCc"/>
              </a:rPr>
              <a:t>  </a:t>
            </a:r>
          </a:p>
          <a:p>
            <a:pPr marL="0" indent="0">
              <a:buNone/>
            </a:pPr>
            <a:endParaRPr lang="de-AT" dirty="0">
              <a:solidFill>
                <a:schemeClr val="accent4">
                  <a:lumMod val="40000"/>
                  <a:lumOff val="60000"/>
                </a:schemeClr>
              </a:solidFill>
              <a:latin typeface="AaBbCc"/>
            </a:endParaRPr>
          </a:p>
          <a:p>
            <a:endParaRPr lang="de-AT" dirty="0">
              <a:solidFill>
                <a:schemeClr val="accent4">
                  <a:lumMod val="40000"/>
                  <a:lumOff val="60000"/>
                </a:schemeClr>
              </a:solidFill>
              <a:latin typeface="AaBbCc"/>
            </a:endParaRPr>
          </a:p>
          <a:p>
            <a:pPr marL="0" indent="0">
              <a:buNone/>
            </a:pPr>
            <a:r>
              <a:rPr lang="de-AT" sz="3600" b="1" dirty="0">
                <a:solidFill>
                  <a:schemeClr val="bg1"/>
                </a:solidFill>
                <a:latin typeface="AaBbCc"/>
              </a:rPr>
              <a:t>Wie hoch würdest du auf dem Mars springen?</a:t>
            </a:r>
          </a:p>
          <a:p>
            <a:r>
              <a:rPr lang="de-AT" sz="2400" dirty="0">
                <a:solidFill>
                  <a:schemeClr val="accent4">
                    <a:lumMod val="40000"/>
                    <a:lumOff val="60000"/>
                  </a:schemeClr>
                </a:solidFill>
                <a:latin typeface="AaBbCc"/>
              </a:rPr>
              <a:t>Auf der Erde können wir ungefähr einen halben Meter hoch springen.</a:t>
            </a:r>
          </a:p>
          <a:p>
            <a:pPr>
              <a:lnSpc>
                <a:spcPct val="150000"/>
              </a:lnSpc>
            </a:pPr>
            <a:r>
              <a:rPr lang="de-AT" sz="2400" dirty="0">
                <a:solidFill>
                  <a:schemeClr val="accent4">
                    <a:lumMod val="40000"/>
                    <a:lumOff val="60000"/>
                  </a:schemeClr>
                </a:solidFill>
                <a:latin typeface="AaBbCc"/>
              </a:rPr>
              <a:t>Auf dem Mars schaffen wir es sogar, einen Meter hoch zu springen! Dabei bleiben wir etwa 2 Sekunden lang in der Luft stehen</a:t>
            </a:r>
            <a:r>
              <a:rPr lang="de-AT" sz="2400" dirty="0">
                <a:solidFill>
                  <a:schemeClr val="bg1"/>
                </a:solidFill>
                <a:latin typeface="AaBbCc"/>
              </a:rPr>
              <a:t>.</a:t>
            </a:r>
          </a:p>
          <a:p>
            <a:endParaRPr lang="de-AT" dirty="0">
              <a:solidFill>
                <a:schemeClr val="bg1"/>
              </a:solidFill>
              <a:latin typeface="AaBbCc"/>
            </a:endParaRPr>
          </a:p>
        </p:txBody>
      </p:sp>
      <p:pic>
        <p:nvPicPr>
          <p:cNvPr id="1026" name="Picture 2" descr="Spielerische Strichmännchen Kinder">
            <a:extLst>
              <a:ext uri="{FF2B5EF4-FFF2-40B4-BE49-F238E27FC236}">
                <a16:creationId xmlns:a16="http://schemas.microsoft.com/office/drawing/2014/main" id="{6BADA5F3-AA08-49B5-B54E-ED7B5DF0A1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1472" y="5363292"/>
            <a:ext cx="1966721" cy="1494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70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Nacht, Licht, Himmel, Luft enthält.&#10;&#10;Automatisch generierte Beschreibung">
            <a:extLst>
              <a:ext uri="{FF2B5EF4-FFF2-40B4-BE49-F238E27FC236}">
                <a16:creationId xmlns:a16="http://schemas.microsoft.com/office/drawing/2014/main" id="{162D8EAE-FED6-459B-9437-E60BE98209DE}"/>
              </a:ext>
            </a:extLst>
          </p:cNvPr>
          <p:cNvPicPr>
            <a:picLocks noChangeAspect="1"/>
          </p:cNvPicPr>
          <p:nvPr/>
        </p:nvPicPr>
        <p:blipFill>
          <a:blip r:embed="rId4">
            <a:alphaModFix amt="85000"/>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117667" y="0"/>
            <a:ext cx="12427334" cy="6983903"/>
          </a:xfrm>
          <a:prstGeom prst="rect">
            <a:avLst/>
          </a:prstGeom>
        </p:spPr>
      </p:pic>
      <p:sp>
        <p:nvSpPr>
          <p:cNvPr id="2" name="Titel 1">
            <a:extLst>
              <a:ext uri="{FF2B5EF4-FFF2-40B4-BE49-F238E27FC236}">
                <a16:creationId xmlns:a16="http://schemas.microsoft.com/office/drawing/2014/main" id="{E2A2E310-C051-4D6B-8032-91A27693B32A}"/>
              </a:ext>
            </a:extLst>
          </p:cNvPr>
          <p:cNvSpPr>
            <a:spLocks noGrp="1"/>
          </p:cNvSpPr>
          <p:nvPr>
            <p:ph type="title"/>
          </p:nvPr>
        </p:nvSpPr>
        <p:spPr/>
        <p:txBody>
          <a:bodyPr/>
          <a:lstStyle/>
          <a:p>
            <a:r>
              <a:rPr lang="de-AT" b="1">
                <a:solidFill>
                  <a:schemeClr val="bg1"/>
                </a:solidFill>
                <a:latin typeface="AaBbCc"/>
              </a:rPr>
              <a:t>Jahreszeiten auf dem Mars</a:t>
            </a:r>
            <a:endParaRPr lang="de-AT">
              <a:solidFill>
                <a:schemeClr val="bg1"/>
              </a:solidFill>
              <a:latin typeface="AaBbCc"/>
            </a:endParaRPr>
          </a:p>
        </p:txBody>
      </p:sp>
      <p:sp>
        <p:nvSpPr>
          <p:cNvPr id="3" name="Inhaltsplatzhalter 2">
            <a:extLst>
              <a:ext uri="{FF2B5EF4-FFF2-40B4-BE49-F238E27FC236}">
                <a16:creationId xmlns:a16="http://schemas.microsoft.com/office/drawing/2014/main" id="{750F6E83-1887-4DA7-98D9-A78DEC1F36CC}"/>
              </a:ext>
            </a:extLst>
          </p:cNvPr>
          <p:cNvSpPr>
            <a:spLocks noGrp="1"/>
          </p:cNvSpPr>
          <p:nvPr>
            <p:ph idx="1"/>
          </p:nvPr>
        </p:nvSpPr>
        <p:spPr/>
        <p:txBody>
          <a:bodyPr vert="horz" lIns="91440" tIns="45720" rIns="91440" bIns="45720" rtlCol="0" anchor="t">
            <a:normAutofit/>
          </a:bodyPr>
          <a:lstStyle/>
          <a:p>
            <a:pPr marL="0" indent="0">
              <a:lnSpc>
                <a:spcPct val="150000"/>
              </a:lnSpc>
              <a:buNone/>
            </a:pPr>
            <a:r>
              <a:rPr lang="de-DE" sz="2400" b="1" dirty="0">
                <a:solidFill>
                  <a:schemeClr val="accent4">
                    <a:lumMod val="40000"/>
                    <a:lumOff val="60000"/>
                  </a:schemeClr>
                </a:solidFill>
                <a:latin typeface="AaBbCc"/>
              </a:rPr>
              <a:t>Auf deiner Reise mit Bob hast du gelernt, dass die Temperatur auf dem Mars viel niedriger ist, als auf der Erde. Vielleicht hast du dich gefragt, ob es auch auf dem Mars unterschiedliche Jahreszeiten gibt. Um die Antwort zu erhalten, klicke auf den Lautsprecher</a:t>
            </a:r>
            <a:r>
              <a:rPr lang="de-DE" sz="2400" dirty="0">
                <a:solidFill>
                  <a:schemeClr val="accent4">
                    <a:lumMod val="40000"/>
                    <a:lumOff val="60000"/>
                  </a:schemeClr>
                </a:solidFill>
                <a:latin typeface="AaBbCc"/>
              </a:rPr>
              <a:t>.</a:t>
            </a:r>
          </a:p>
          <a:p>
            <a:endParaRPr lang="de-DE" dirty="0">
              <a:solidFill>
                <a:schemeClr val="accent4">
                  <a:lumMod val="40000"/>
                  <a:lumOff val="60000"/>
                </a:schemeClr>
              </a:solidFill>
              <a:latin typeface="AaBbCc"/>
            </a:endParaRPr>
          </a:p>
          <a:p>
            <a:endParaRPr lang="de-AT" dirty="0">
              <a:solidFill>
                <a:schemeClr val="accent4">
                  <a:lumMod val="40000"/>
                  <a:lumOff val="60000"/>
                </a:schemeClr>
              </a:solidFill>
              <a:latin typeface="AaBbCc"/>
            </a:endParaRPr>
          </a:p>
          <a:p>
            <a:pPr marL="0" indent="0">
              <a:buNone/>
            </a:pPr>
            <a:r>
              <a:rPr lang="de-AT" sz="2400" dirty="0">
                <a:solidFill>
                  <a:schemeClr val="bg1"/>
                </a:solidFill>
                <a:latin typeface="AaBbCc"/>
              </a:rPr>
              <a:t>Du möchtest etwas über das Wetter auf dem Mars erfahren? Dann sieh doch mal hier nach</a:t>
            </a:r>
            <a:r>
              <a:rPr lang="de-AT" sz="2400" dirty="0">
                <a:solidFill>
                  <a:schemeClr val="accent4">
                    <a:lumMod val="40000"/>
                    <a:lumOff val="60000"/>
                  </a:schemeClr>
                </a:solidFill>
                <a:latin typeface="AaBbCc"/>
              </a:rPr>
              <a:t>: </a:t>
            </a:r>
            <a:r>
              <a:rPr lang="de-AT" sz="2400" dirty="0">
                <a:solidFill>
                  <a:schemeClr val="accent4">
                    <a:lumMod val="40000"/>
                    <a:lumOff val="60000"/>
                  </a:schemeClr>
                </a:solidFill>
                <a:latin typeface="AaBbCc"/>
                <a:hlinkClick r:id="rId6">
                  <a:extLst>
                    <a:ext uri="{A12FA001-AC4F-418D-AE19-62706E023703}">
                      <ahyp:hlinkClr xmlns:ahyp="http://schemas.microsoft.com/office/drawing/2018/hyperlinkcolor" val="tx"/>
                    </a:ext>
                  </a:extLst>
                </a:hlinkClick>
              </a:rPr>
              <a:t>https://mars.nasa.gov/insight/weather/</a:t>
            </a:r>
            <a:r>
              <a:rPr lang="de-AT" sz="2400" dirty="0">
                <a:solidFill>
                  <a:schemeClr val="accent4">
                    <a:lumMod val="40000"/>
                    <a:lumOff val="60000"/>
                  </a:schemeClr>
                </a:solidFill>
                <a:latin typeface="AaBbCc"/>
              </a:rPr>
              <a:t> </a:t>
            </a:r>
            <a:endParaRPr lang="de-AT" dirty="0">
              <a:solidFill>
                <a:schemeClr val="accent4">
                  <a:lumMod val="40000"/>
                  <a:lumOff val="60000"/>
                </a:schemeClr>
              </a:solidFill>
              <a:latin typeface="AaBbCc"/>
            </a:endParaRPr>
          </a:p>
        </p:txBody>
      </p:sp>
      <p:pic>
        <p:nvPicPr>
          <p:cNvPr id="6" name="Jahreszeiten">
            <a:hlinkClick r:id="" action="ppaction://media"/>
            <a:extLst>
              <a:ext uri="{FF2B5EF4-FFF2-40B4-BE49-F238E27FC236}">
                <a16:creationId xmlns:a16="http://schemas.microsoft.com/office/drawing/2014/main" id="{54DB7F40-4E2C-4647-B2B6-3E9C070BC250}"/>
              </a:ext>
            </a:extLst>
          </p:cNvPr>
          <p:cNvPicPr>
            <a:picLocks noChangeAspect="1"/>
          </p:cNvPicPr>
          <p:nvPr>
            <a:audioFile r:link="rId2"/>
            <p:extLst>
              <p:ext uri="{DAA4B4D4-6D71-4841-9C94-3DE7FCFB9230}">
                <p14:media xmlns:p14="http://schemas.microsoft.com/office/powerpoint/2010/main" r:embed="rId1"/>
              </p:ext>
            </p:extLst>
          </p:nvPr>
        </p:nvPicPr>
        <p:blipFill>
          <a:blip r:embed="rId7">
            <a:duotone>
              <a:schemeClr val="accent4">
                <a:shade val="45000"/>
                <a:satMod val="135000"/>
              </a:schemeClr>
              <a:prstClr val="white"/>
            </a:duotone>
          </a:blip>
          <a:stretch>
            <a:fillRect/>
          </a:stretch>
        </p:blipFill>
        <p:spPr>
          <a:xfrm>
            <a:off x="6651308" y="3775450"/>
            <a:ext cx="842305" cy="842305"/>
          </a:xfrm>
          <a:prstGeom prst="rect">
            <a:avLst/>
          </a:prstGeom>
        </p:spPr>
      </p:pic>
    </p:spTree>
    <p:extLst>
      <p:ext uri="{BB962C8B-B14F-4D97-AF65-F5344CB8AC3E}">
        <p14:creationId xmlns:p14="http://schemas.microsoft.com/office/powerpoint/2010/main" val="1237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7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Nacht, Licht, Himmel, Luft enthält.&#10;&#10;Automatisch generierte Beschreibung">
            <a:extLst>
              <a:ext uri="{FF2B5EF4-FFF2-40B4-BE49-F238E27FC236}">
                <a16:creationId xmlns:a16="http://schemas.microsoft.com/office/drawing/2014/main" id="{9768AA42-4AD6-4E08-9F14-7DDE89D90228}"/>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17667" y="0"/>
            <a:ext cx="12427334" cy="6983903"/>
          </a:xfrm>
          <a:prstGeom prst="rect">
            <a:avLst/>
          </a:prstGeom>
        </p:spPr>
      </p:pic>
      <p:sp>
        <p:nvSpPr>
          <p:cNvPr id="2" name="Titel 1">
            <a:extLst>
              <a:ext uri="{FF2B5EF4-FFF2-40B4-BE49-F238E27FC236}">
                <a16:creationId xmlns:a16="http://schemas.microsoft.com/office/drawing/2014/main" id="{57E3E7B6-EF4B-458D-AB78-B433704534FC}"/>
              </a:ext>
            </a:extLst>
          </p:cNvPr>
          <p:cNvSpPr>
            <a:spLocks noGrp="1"/>
          </p:cNvSpPr>
          <p:nvPr>
            <p:ph type="title"/>
          </p:nvPr>
        </p:nvSpPr>
        <p:spPr/>
        <p:txBody>
          <a:bodyPr>
            <a:normAutofit/>
          </a:bodyPr>
          <a:lstStyle/>
          <a:p>
            <a:r>
              <a:rPr lang="de-AT" sz="4000" b="1" dirty="0">
                <a:solidFill>
                  <a:schemeClr val="bg1"/>
                </a:solidFill>
                <a:latin typeface="AaBbCc" panose="020B0500000000000000" pitchFamily="34" charset="0"/>
              </a:rPr>
              <a:t>Warum erscheint der Mars eigentlich rot…?</a:t>
            </a:r>
          </a:p>
        </p:txBody>
      </p:sp>
      <p:sp>
        <p:nvSpPr>
          <p:cNvPr id="3" name="Inhaltsplatzhalter 2">
            <a:extLst>
              <a:ext uri="{FF2B5EF4-FFF2-40B4-BE49-F238E27FC236}">
                <a16:creationId xmlns:a16="http://schemas.microsoft.com/office/drawing/2014/main" id="{0A4F0C6C-7C55-4676-BC15-1FE4972E6A95}"/>
              </a:ext>
            </a:extLst>
          </p:cNvPr>
          <p:cNvSpPr>
            <a:spLocks noGrp="1"/>
          </p:cNvSpPr>
          <p:nvPr>
            <p:ph idx="1"/>
          </p:nvPr>
        </p:nvSpPr>
        <p:spPr>
          <a:xfrm>
            <a:off x="838200" y="1529347"/>
            <a:ext cx="10515600" cy="4351338"/>
          </a:xfrm>
        </p:spPr>
        <p:txBody>
          <a:bodyPr>
            <a:normAutofit fontScale="92500"/>
          </a:bodyPr>
          <a:lstStyle/>
          <a:p>
            <a:pPr marL="0" indent="0">
              <a:lnSpc>
                <a:spcPct val="150000"/>
              </a:lnSpc>
              <a:buNone/>
            </a:pPr>
            <a:r>
              <a:rPr lang="de-AT" dirty="0">
                <a:solidFill>
                  <a:schemeClr val="accent4">
                    <a:lumMod val="20000"/>
                    <a:lumOff val="80000"/>
                  </a:schemeClr>
                </a:solidFill>
                <a:latin typeface="AaBbCc" panose="020B0500000000000000" pitchFamily="34" charset="0"/>
              </a:rPr>
              <a:t>Ich bin mir sicher, dass du dir diese Frage schon einmal gestellt hast. Vielleicht hast du auch schon die Bezeichnung „Der Rote Planet“ gehört. </a:t>
            </a:r>
          </a:p>
          <a:p>
            <a:pPr marL="0" indent="0">
              <a:lnSpc>
                <a:spcPct val="150000"/>
              </a:lnSpc>
              <a:buNone/>
            </a:pPr>
            <a:r>
              <a:rPr lang="de-AT" dirty="0">
                <a:solidFill>
                  <a:schemeClr val="bg1"/>
                </a:solidFill>
                <a:latin typeface="AaBbCc" panose="020B0500000000000000" pitchFamily="34" charset="0"/>
              </a:rPr>
              <a:t>Diese Färbung geht auf Eisenoxid-Staub zurück, der sich auf der Oberfläche und in der dünnen CO</a:t>
            </a:r>
            <a:r>
              <a:rPr lang="de-AT" baseline="-25000" dirty="0">
                <a:solidFill>
                  <a:schemeClr val="bg1"/>
                </a:solidFill>
                <a:latin typeface="AaBbCc" panose="020B0500000000000000" pitchFamily="34" charset="0"/>
              </a:rPr>
              <a:t>2</a:t>
            </a:r>
            <a:r>
              <a:rPr lang="de-AT" dirty="0">
                <a:solidFill>
                  <a:schemeClr val="bg1"/>
                </a:solidFill>
                <a:latin typeface="AaBbCc" panose="020B0500000000000000" pitchFamily="34" charset="0"/>
              </a:rPr>
              <a:t>-Atmosphäre verteilt hat. Dieses Eisenoxid hast du wahrscheinlich schon einmal gesehen: umgangssprachlich wird es als „Rost“ bezeichnet. </a:t>
            </a:r>
          </a:p>
        </p:txBody>
      </p:sp>
    </p:spTree>
    <p:extLst>
      <p:ext uri="{BB962C8B-B14F-4D97-AF65-F5344CB8AC3E}">
        <p14:creationId xmlns:p14="http://schemas.microsoft.com/office/powerpoint/2010/main" val="307825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Nacht, Licht, Himmel, Luft enthält.&#10;&#10;Automatisch generierte Beschreibung">
            <a:extLst>
              <a:ext uri="{FF2B5EF4-FFF2-40B4-BE49-F238E27FC236}">
                <a16:creationId xmlns:a16="http://schemas.microsoft.com/office/drawing/2014/main" id="{A7057347-1A56-4BF1-8B35-8C70CE737BE4}"/>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17667" y="0"/>
            <a:ext cx="12427334" cy="6983903"/>
          </a:xfrm>
          <a:prstGeom prst="rect">
            <a:avLst/>
          </a:prstGeom>
        </p:spPr>
      </p:pic>
      <p:sp>
        <p:nvSpPr>
          <p:cNvPr id="2" name="Titel 1">
            <a:extLst>
              <a:ext uri="{FF2B5EF4-FFF2-40B4-BE49-F238E27FC236}">
                <a16:creationId xmlns:a16="http://schemas.microsoft.com/office/drawing/2014/main" id="{540563BC-2247-4A0B-96CF-ACB5E619E24B}"/>
              </a:ext>
            </a:extLst>
          </p:cNvPr>
          <p:cNvSpPr>
            <a:spLocks noGrp="1"/>
          </p:cNvSpPr>
          <p:nvPr>
            <p:ph type="title"/>
          </p:nvPr>
        </p:nvSpPr>
        <p:spPr/>
        <p:txBody>
          <a:bodyPr/>
          <a:lstStyle/>
          <a:p>
            <a:r>
              <a:rPr lang="de-AT" b="1" dirty="0">
                <a:solidFill>
                  <a:schemeClr val="bg1"/>
                </a:solidFill>
                <a:latin typeface="AaBbCc"/>
              </a:rPr>
              <a:t>Vulkane und Krater</a:t>
            </a:r>
            <a:r>
              <a:rPr lang="de-AT" dirty="0">
                <a:solidFill>
                  <a:schemeClr val="bg1"/>
                </a:solidFill>
                <a:latin typeface="AaBbCc"/>
              </a:rPr>
              <a:t>  </a:t>
            </a:r>
            <a:endParaRPr lang="de-AT" dirty="0">
              <a:solidFill>
                <a:schemeClr val="bg1"/>
              </a:solidFill>
              <a:latin typeface="AaBbCc" panose="020B0500000000000000" pitchFamily="34" charset="0"/>
            </a:endParaRPr>
          </a:p>
        </p:txBody>
      </p:sp>
      <p:pic>
        <p:nvPicPr>
          <p:cNvPr id="6" name="Grafik 5" descr="Ein Bild, das Vogel, Kuchen, farbig, sitzend enthält.&#10;&#10;Automatisch generierte Beschreibung">
            <a:extLst>
              <a:ext uri="{FF2B5EF4-FFF2-40B4-BE49-F238E27FC236}">
                <a16:creationId xmlns:a16="http://schemas.microsoft.com/office/drawing/2014/main" id="{C64513A3-FB5A-42D0-9617-13AFD8483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414447"/>
            <a:ext cx="5660254" cy="3383439"/>
          </a:xfrm>
          <a:prstGeom prst="rect">
            <a:avLst/>
          </a:prstGeom>
        </p:spPr>
      </p:pic>
      <p:pic>
        <p:nvPicPr>
          <p:cNvPr id="8" name="Grafik 7" descr="Ein Bild, das Krater, Natur, sitzend, Hydrant enthält.&#10;&#10;Automatisch generierte Beschreibung">
            <a:extLst>
              <a:ext uri="{FF2B5EF4-FFF2-40B4-BE49-F238E27FC236}">
                <a16:creationId xmlns:a16="http://schemas.microsoft.com/office/drawing/2014/main" id="{A770D19E-17B1-4D65-BE60-A9E21F98D1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2310" y="1414447"/>
            <a:ext cx="3658364" cy="3383439"/>
          </a:xfrm>
          <a:prstGeom prst="rect">
            <a:avLst/>
          </a:prstGeom>
        </p:spPr>
      </p:pic>
      <p:sp>
        <p:nvSpPr>
          <p:cNvPr id="9" name="Textfeld 8">
            <a:extLst>
              <a:ext uri="{FF2B5EF4-FFF2-40B4-BE49-F238E27FC236}">
                <a16:creationId xmlns:a16="http://schemas.microsoft.com/office/drawing/2014/main" id="{83E1F3C2-539D-4415-86D7-A60BF850582E}"/>
              </a:ext>
            </a:extLst>
          </p:cNvPr>
          <p:cNvSpPr txBox="1"/>
          <p:nvPr/>
        </p:nvSpPr>
        <p:spPr>
          <a:xfrm>
            <a:off x="774207" y="4981828"/>
            <a:ext cx="10643586" cy="1261884"/>
          </a:xfrm>
          <a:prstGeom prst="rect">
            <a:avLst/>
          </a:prstGeom>
          <a:noFill/>
        </p:spPr>
        <p:txBody>
          <a:bodyPr wrap="square" rtlCol="0">
            <a:spAutoFit/>
          </a:bodyPr>
          <a:lstStyle/>
          <a:p>
            <a:r>
              <a:rPr lang="de-AT" sz="2000" dirty="0">
                <a:solidFill>
                  <a:schemeClr val="accent4">
                    <a:lumMod val="20000"/>
                    <a:lumOff val="80000"/>
                  </a:schemeClr>
                </a:solidFill>
                <a:latin typeface="AaBbCc" panose="020B0500000000000000" pitchFamily="34" charset="0"/>
              </a:rPr>
              <a:t>So sieht eine Landschaft auf dem Mars aus. Ziemlich ungewöhnlich, oder? Rechts siehst du den berühmten Vulkan Olympus Mons. Wenn du noch immer neugierig bist, klicke hier: </a:t>
            </a:r>
            <a:r>
              <a:rPr lang="de-AT" dirty="0">
                <a:solidFill>
                  <a:schemeClr val="bg1"/>
                </a:solidFill>
                <a:latin typeface="AaBbCc" panose="020B0500000000000000" pitchFamily="34" charset="0"/>
                <a:hlinkClick r:id="rId6">
                  <a:extLst>
                    <a:ext uri="{A12FA001-AC4F-418D-AE19-62706E023703}">
                      <ahyp:hlinkClr xmlns:ahyp="http://schemas.microsoft.com/office/drawing/2018/hyperlinkcolor" val="tx"/>
                    </a:ext>
                  </a:extLst>
                </a:hlinkClick>
              </a:rPr>
              <a:t>https://mars.nasa.gov/multimedia/images/?page=0&amp;per_page=25&amp;order=pub_date+desc&amp;search=VOLCANO&amp;condition_1=1%3Ais_in_resource_list&amp;category=51</a:t>
            </a:r>
            <a:endParaRPr lang="de-AT" dirty="0">
              <a:solidFill>
                <a:schemeClr val="bg1"/>
              </a:solidFill>
              <a:latin typeface="AaBbCc" panose="020B0500000000000000" pitchFamily="34" charset="0"/>
            </a:endParaRPr>
          </a:p>
        </p:txBody>
      </p:sp>
    </p:spTree>
    <p:extLst>
      <p:ext uri="{BB962C8B-B14F-4D97-AF65-F5344CB8AC3E}">
        <p14:creationId xmlns:p14="http://schemas.microsoft.com/office/powerpoint/2010/main" val="240400394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95AF41EFFFF14F8DACE177690A0E9A" ma:contentTypeVersion="11" ma:contentTypeDescription="Ein neues Dokument erstellen." ma:contentTypeScope="" ma:versionID="cd8fb1f938e2f98dd170453038d1ad87">
  <xsd:schema xmlns:xsd="http://www.w3.org/2001/XMLSchema" xmlns:xs="http://www.w3.org/2001/XMLSchema" xmlns:p="http://schemas.microsoft.com/office/2006/metadata/properties" xmlns:ns3="f98ded41-1909-499f-b9be-d10793c92587" xmlns:ns4="d97d1fad-b3d2-487c-b824-5768eb9c2277" targetNamespace="http://schemas.microsoft.com/office/2006/metadata/properties" ma:root="true" ma:fieldsID="61acd75efa0aa0ddf0edda96308f86e5" ns3:_="" ns4:_="">
    <xsd:import namespace="f98ded41-1909-499f-b9be-d10793c92587"/>
    <xsd:import namespace="d97d1fad-b3d2-487c-b824-5768eb9c227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ded41-1909-499f-b9be-d10793c9258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d1fad-b3d2-487c-b824-5768eb9c227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SharingHintHash" ma:index="12"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BA1AC2-0FF6-4FCD-BF72-8BB7F31C24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ded41-1909-499f-b9be-d10793c92587"/>
    <ds:schemaRef ds:uri="d97d1fad-b3d2-487c-b824-5768eb9c2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DCA50E-A979-496B-9DBC-FCDB489CD109}">
  <ds:schemaRefs>
    <ds:schemaRef ds:uri="http://purl.org/dc/terms/"/>
    <ds:schemaRef ds:uri="http://schemas.openxmlformats.org/package/2006/metadata/core-properties"/>
    <ds:schemaRef ds:uri="d97d1fad-b3d2-487c-b824-5768eb9c2277"/>
    <ds:schemaRef ds:uri="http://schemas.microsoft.com/office/2006/documentManagement/types"/>
    <ds:schemaRef ds:uri="http://schemas.microsoft.com/office/infopath/2007/PartnerControls"/>
    <ds:schemaRef ds:uri="http://purl.org/dc/elements/1.1/"/>
    <ds:schemaRef ds:uri="http://schemas.microsoft.com/office/2006/metadata/properties"/>
    <ds:schemaRef ds:uri="f98ded41-1909-499f-b9be-d10793c92587"/>
    <ds:schemaRef ds:uri="http://www.w3.org/XML/1998/namespace"/>
    <ds:schemaRef ds:uri="http://purl.org/dc/dcmitype/"/>
  </ds:schemaRefs>
</ds:datastoreItem>
</file>

<file path=customXml/itemProps3.xml><?xml version="1.0" encoding="utf-8"?>
<ds:datastoreItem xmlns:ds="http://schemas.openxmlformats.org/officeDocument/2006/customXml" ds:itemID="{2320ED12-517F-4D5F-AD79-D709012199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890</Words>
  <Application>Microsoft Office PowerPoint</Application>
  <PresentationFormat>Breitbild</PresentationFormat>
  <Paragraphs>119</Paragraphs>
  <Slides>18</Slides>
  <Notes>0</Notes>
  <HiddenSlides>0</HiddenSlides>
  <MMClips>2</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AaBbCc</vt:lpstr>
      <vt:lpstr>Arial</vt:lpstr>
      <vt:lpstr>Calibri</vt:lpstr>
      <vt:lpstr>Calibri Light</vt:lpstr>
      <vt:lpstr>Office</vt:lpstr>
      <vt:lpstr>PowerPoint-Präsentation</vt:lpstr>
      <vt:lpstr>Wo befindet sich der Mars? </vt:lpstr>
      <vt:lpstr>Die Größe des Planeten </vt:lpstr>
      <vt:lpstr>PowerPoint-Präsentation</vt:lpstr>
      <vt:lpstr>Die Monde des Mars</vt:lpstr>
      <vt:lpstr>Wieviel würdest du auf dem Mars wiegen?</vt:lpstr>
      <vt:lpstr>Jahreszeiten auf dem Mars</vt:lpstr>
      <vt:lpstr>Warum erscheint der Mars eigentlich rot…?</vt:lpstr>
      <vt:lpstr>Vulkane und Krater  </vt:lpstr>
      <vt:lpstr>Die Pole des Mars </vt:lpstr>
      <vt:lpstr>PowerPoint-Präsentation</vt:lpstr>
      <vt:lpstr>Die Atmosphäre</vt:lpstr>
      <vt:lpstr>Die Schwerkraft</vt:lpstr>
      <vt:lpstr>Woher kommt der Name?  </vt:lpstr>
      <vt:lpstr>Mit der Rakete ins Weltall</vt:lpstr>
      <vt:lpstr>Neuestes Forschungsergebnis  </vt:lpstr>
      <vt:lpstr>  Marskugel bauen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Gracia Dorothea Elisabeth Ganser</dc:creator>
  <cp:lastModifiedBy>Sophie-Christin Winkler</cp:lastModifiedBy>
  <cp:revision>15</cp:revision>
  <dcterms:created xsi:type="dcterms:W3CDTF">2020-05-27T07:35:25Z</dcterms:created>
  <dcterms:modified xsi:type="dcterms:W3CDTF">2020-06-10T15:24:37Z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0x010100E995AF41EFFFF14F8DACE177690A0E9A</vt:lpwstr>
  </property>
</Properties>
</file>