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70019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747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725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524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5519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4927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8105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5191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725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3002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6949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B11FF-629C-4B78-885C-8C9CB6DA6A80}" type="datetimeFigureOut">
              <a:rPr lang="de-AT" smtClean="0"/>
              <a:t>20.11.2012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BD1AB-0034-4EC5-9B3A-33369E218CD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534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Dateiverwaltung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Struktur der NMS 2 Schwaz</a:t>
            </a:r>
            <a:endParaRPr lang="de-AT" dirty="0"/>
          </a:p>
        </p:txBody>
      </p:sp>
      <p:pic>
        <p:nvPicPr>
          <p:cNvPr id="1026" name="Picture 2" descr="C:\Users\w4z\AppData\Local\Microsoft\Windows\Temporary Internet Files\Content.IE5\CJ3T7348\MM90028362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86112"/>
            <a:ext cx="609600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w4z\AppData\Local\Microsoft\Windows\Temporary Internet Files\Content.IE5\CJ3T7348\MM90028362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86112"/>
            <a:ext cx="609600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12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Die Struktur unserer Schule</a:t>
            </a:r>
            <a:endParaRPr lang="de-AT" dirty="0"/>
          </a:p>
        </p:txBody>
      </p:sp>
      <p:sp>
        <p:nvSpPr>
          <p:cNvPr id="3" name="Abgerundetes Rechteck 2"/>
          <p:cNvSpPr/>
          <p:nvPr/>
        </p:nvSpPr>
        <p:spPr>
          <a:xfrm>
            <a:off x="4067944" y="1340768"/>
            <a:ext cx="230425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Computer</a:t>
            </a:r>
            <a:endParaRPr lang="de-AT" dirty="0"/>
          </a:p>
        </p:txBody>
      </p:sp>
      <p:sp>
        <p:nvSpPr>
          <p:cNvPr id="4" name="Abgerundetes Rechteck 3"/>
          <p:cNvSpPr/>
          <p:nvPr/>
        </p:nvSpPr>
        <p:spPr>
          <a:xfrm>
            <a:off x="1475656" y="2780928"/>
            <a:ext cx="1656184" cy="57606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Laufwerk C:</a:t>
            </a:r>
            <a:endParaRPr lang="de-AT" dirty="0"/>
          </a:p>
        </p:txBody>
      </p:sp>
      <p:sp>
        <p:nvSpPr>
          <p:cNvPr id="5" name="Abgerundetes Rechteck 4"/>
          <p:cNvSpPr/>
          <p:nvPr/>
        </p:nvSpPr>
        <p:spPr>
          <a:xfrm>
            <a:off x="7236296" y="2774234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Laufwerk </a:t>
            </a:r>
            <a:endParaRPr lang="de-AT" dirty="0"/>
          </a:p>
        </p:txBody>
      </p:sp>
      <p:sp>
        <p:nvSpPr>
          <p:cNvPr id="6" name="Abgerundetes Rechteck 5"/>
          <p:cNvSpPr/>
          <p:nvPr/>
        </p:nvSpPr>
        <p:spPr>
          <a:xfrm>
            <a:off x="5436096" y="2774234"/>
            <a:ext cx="1656184" cy="57606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Laufwerk </a:t>
            </a:r>
            <a:endParaRPr lang="de-AT" dirty="0"/>
          </a:p>
        </p:txBody>
      </p:sp>
      <p:sp>
        <p:nvSpPr>
          <p:cNvPr id="7" name="Abgerundetes Rechteck 6"/>
          <p:cNvSpPr/>
          <p:nvPr/>
        </p:nvSpPr>
        <p:spPr>
          <a:xfrm>
            <a:off x="3436640" y="2801888"/>
            <a:ext cx="1656184" cy="57606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Laufwerk </a:t>
            </a:r>
            <a:endParaRPr lang="de-AT" dirty="0"/>
          </a:p>
        </p:txBody>
      </p:sp>
      <p:cxnSp>
        <p:nvCxnSpPr>
          <p:cNvPr id="9" name="Gewinkelte Verbindung 8"/>
          <p:cNvCxnSpPr>
            <a:stCxn id="3" idx="2"/>
            <a:endCxn id="5" idx="0"/>
          </p:cNvCxnSpPr>
          <p:nvPr/>
        </p:nvCxnSpPr>
        <p:spPr>
          <a:xfrm rot="16200000" flipH="1">
            <a:off x="6285537" y="995383"/>
            <a:ext cx="713386" cy="284431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winkelte Verbindung 10"/>
          <p:cNvCxnSpPr>
            <a:stCxn id="3" idx="2"/>
            <a:endCxn id="6" idx="0"/>
          </p:cNvCxnSpPr>
          <p:nvPr/>
        </p:nvCxnSpPr>
        <p:spPr>
          <a:xfrm rot="16200000" flipH="1">
            <a:off x="5385437" y="1895483"/>
            <a:ext cx="713386" cy="104411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winkelte Verbindung 14"/>
          <p:cNvCxnSpPr>
            <a:stCxn id="3" idx="2"/>
            <a:endCxn id="7" idx="0"/>
          </p:cNvCxnSpPr>
          <p:nvPr/>
        </p:nvCxnSpPr>
        <p:spPr>
          <a:xfrm rot="5400000">
            <a:off x="4371882" y="1953698"/>
            <a:ext cx="741040" cy="9553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winkelte Verbindung 16"/>
          <p:cNvCxnSpPr>
            <a:stCxn id="3" idx="2"/>
            <a:endCxn id="4" idx="0"/>
          </p:cNvCxnSpPr>
          <p:nvPr/>
        </p:nvCxnSpPr>
        <p:spPr>
          <a:xfrm rot="5400000">
            <a:off x="3401870" y="962726"/>
            <a:ext cx="720080" cy="291632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bgerundetes Rechteck 21"/>
          <p:cNvSpPr/>
          <p:nvPr/>
        </p:nvSpPr>
        <p:spPr>
          <a:xfrm>
            <a:off x="5544108" y="3778966"/>
            <a:ext cx="144016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27" name="Gerade Verbindung mit Pfeil 26"/>
          <p:cNvCxnSpPr>
            <a:stCxn id="6" idx="2"/>
            <a:endCxn id="22" idx="0"/>
          </p:cNvCxnSpPr>
          <p:nvPr/>
        </p:nvCxnSpPr>
        <p:spPr>
          <a:xfrm>
            <a:off x="6264188" y="3350298"/>
            <a:ext cx="0" cy="428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bgerundetes Rechteck 29"/>
          <p:cNvSpPr/>
          <p:nvPr/>
        </p:nvSpPr>
        <p:spPr>
          <a:xfrm>
            <a:off x="7344309" y="3793131"/>
            <a:ext cx="1440160" cy="50405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36" name="Gerade Verbindung mit Pfeil 35"/>
          <p:cNvCxnSpPr>
            <a:stCxn id="5" idx="2"/>
            <a:endCxn id="30" idx="0"/>
          </p:cNvCxnSpPr>
          <p:nvPr/>
        </p:nvCxnSpPr>
        <p:spPr>
          <a:xfrm>
            <a:off x="8064388" y="3350298"/>
            <a:ext cx="1" cy="442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73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de-AT" dirty="0" smtClean="0"/>
              <a:t>Meine Laufwerke</a:t>
            </a:r>
            <a:endParaRPr lang="de-AT" dirty="0"/>
          </a:p>
        </p:txBody>
      </p:sp>
      <p:sp>
        <p:nvSpPr>
          <p:cNvPr id="3" name="Abgerundetes Rechteck 2"/>
          <p:cNvSpPr/>
          <p:nvPr/>
        </p:nvSpPr>
        <p:spPr>
          <a:xfrm>
            <a:off x="5453710" y="2199860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Laufwerk </a:t>
            </a:r>
            <a:endParaRPr lang="de-AT" dirty="0"/>
          </a:p>
        </p:txBody>
      </p:sp>
      <p:sp>
        <p:nvSpPr>
          <p:cNvPr id="4" name="Abgerundetes Rechteck 3"/>
          <p:cNvSpPr/>
          <p:nvPr/>
        </p:nvSpPr>
        <p:spPr>
          <a:xfrm>
            <a:off x="1403648" y="2198170"/>
            <a:ext cx="1656184" cy="57606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Laufwerk </a:t>
            </a:r>
            <a:endParaRPr lang="de-AT" dirty="0"/>
          </a:p>
        </p:txBody>
      </p:sp>
      <p:sp>
        <p:nvSpPr>
          <p:cNvPr id="5" name="Abgerundetes Rechteck 4"/>
          <p:cNvSpPr/>
          <p:nvPr/>
        </p:nvSpPr>
        <p:spPr>
          <a:xfrm>
            <a:off x="1511660" y="3202902"/>
            <a:ext cx="1440160" cy="5040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9" name="Gerade Verbindung mit Pfeil 8"/>
          <p:cNvCxnSpPr>
            <a:stCxn id="4" idx="2"/>
            <a:endCxn id="5" idx="0"/>
          </p:cNvCxnSpPr>
          <p:nvPr/>
        </p:nvCxnSpPr>
        <p:spPr>
          <a:xfrm>
            <a:off x="2231740" y="2774234"/>
            <a:ext cx="0" cy="428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bgerundetes Rechteck 10"/>
          <p:cNvSpPr/>
          <p:nvPr/>
        </p:nvSpPr>
        <p:spPr>
          <a:xfrm>
            <a:off x="5561722" y="3218757"/>
            <a:ext cx="1440160" cy="50405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16" name="Gerade Verbindung mit Pfeil 15"/>
          <p:cNvCxnSpPr>
            <a:stCxn id="3" idx="2"/>
            <a:endCxn id="11" idx="0"/>
          </p:cNvCxnSpPr>
          <p:nvPr/>
        </p:nvCxnSpPr>
        <p:spPr>
          <a:xfrm>
            <a:off x="6281802" y="2775924"/>
            <a:ext cx="0" cy="442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gerundetes Rechteck 17"/>
          <p:cNvSpPr/>
          <p:nvPr/>
        </p:nvSpPr>
        <p:spPr>
          <a:xfrm>
            <a:off x="539552" y="4016727"/>
            <a:ext cx="1440160" cy="504056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9" name="Abgerundetes Rechteck 18"/>
          <p:cNvSpPr/>
          <p:nvPr/>
        </p:nvSpPr>
        <p:spPr>
          <a:xfrm>
            <a:off x="2411760" y="4016727"/>
            <a:ext cx="1440160" cy="5040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" name="Abgerundetes Rechteck 19"/>
          <p:cNvSpPr/>
          <p:nvPr/>
        </p:nvSpPr>
        <p:spPr>
          <a:xfrm>
            <a:off x="6624228" y="4000771"/>
            <a:ext cx="1440160" cy="50405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1" name="Abgerundetes Rechteck 20"/>
          <p:cNvSpPr/>
          <p:nvPr/>
        </p:nvSpPr>
        <p:spPr>
          <a:xfrm>
            <a:off x="4733630" y="4000771"/>
            <a:ext cx="1440160" cy="50405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23" name="Gewinkelte Verbindung 22"/>
          <p:cNvCxnSpPr>
            <a:stCxn id="5" idx="2"/>
            <a:endCxn id="19" idx="0"/>
          </p:cNvCxnSpPr>
          <p:nvPr/>
        </p:nvCxnSpPr>
        <p:spPr>
          <a:xfrm rot="16200000" flipH="1">
            <a:off x="2526906" y="3411792"/>
            <a:ext cx="309769" cy="9001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winkelte Verbindung 25"/>
          <p:cNvCxnSpPr>
            <a:stCxn id="5" idx="2"/>
            <a:endCxn id="18" idx="0"/>
          </p:cNvCxnSpPr>
          <p:nvPr/>
        </p:nvCxnSpPr>
        <p:spPr>
          <a:xfrm rot="5400000">
            <a:off x="1590802" y="3375788"/>
            <a:ext cx="309769" cy="97210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winkelte Verbindung 28"/>
          <p:cNvCxnSpPr>
            <a:stCxn id="11" idx="2"/>
            <a:endCxn id="20" idx="0"/>
          </p:cNvCxnSpPr>
          <p:nvPr/>
        </p:nvCxnSpPr>
        <p:spPr>
          <a:xfrm rot="16200000" flipH="1">
            <a:off x="6674076" y="3330539"/>
            <a:ext cx="277958" cy="106250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winkelte Verbindung 30"/>
          <p:cNvCxnSpPr>
            <a:stCxn id="11" idx="2"/>
            <a:endCxn id="21" idx="0"/>
          </p:cNvCxnSpPr>
          <p:nvPr/>
        </p:nvCxnSpPr>
        <p:spPr>
          <a:xfrm rot="5400000">
            <a:off x="5728777" y="3447746"/>
            <a:ext cx="277958" cy="82809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hteck 31"/>
          <p:cNvSpPr/>
          <p:nvPr/>
        </p:nvSpPr>
        <p:spPr>
          <a:xfrm>
            <a:off x="103929" y="4826631"/>
            <a:ext cx="918102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3" name="Rechteck 32"/>
          <p:cNvSpPr/>
          <p:nvPr/>
        </p:nvSpPr>
        <p:spPr>
          <a:xfrm>
            <a:off x="1114584" y="4835557"/>
            <a:ext cx="918102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4" name="Rechteck 33"/>
          <p:cNvSpPr/>
          <p:nvPr/>
        </p:nvSpPr>
        <p:spPr>
          <a:xfrm>
            <a:off x="2105828" y="4835557"/>
            <a:ext cx="918102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5" name="Rechteck 34"/>
          <p:cNvSpPr/>
          <p:nvPr/>
        </p:nvSpPr>
        <p:spPr>
          <a:xfrm>
            <a:off x="3275856" y="4845025"/>
            <a:ext cx="918102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39" name="Gewinkelte Verbindung 38"/>
          <p:cNvCxnSpPr>
            <a:stCxn id="19" idx="2"/>
            <a:endCxn id="35" idx="0"/>
          </p:cNvCxnSpPr>
          <p:nvPr/>
        </p:nvCxnSpPr>
        <p:spPr>
          <a:xfrm rot="16200000" flipH="1">
            <a:off x="3271252" y="4381370"/>
            <a:ext cx="324242" cy="60306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winkelte Verbindung 49"/>
          <p:cNvCxnSpPr>
            <a:stCxn id="18" idx="2"/>
            <a:endCxn id="33" idx="0"/>
          </p:cNvCxnSpPr>
          <p:nvPr/>
        </p:nvCxnSpPr>
        <p:spPr>
          <a:xfrm rot="16200000" flipH="1">
            <a:off x="1259246" y="4521168"/>
            <a:ext cx="314774" cy="31400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winkelte Verbindung 51"/>
          <p:cNvCxnSpPr>
            <a:stCxn id="18" idx="2"/>
            <a:endCxn id="32" idx="0"/>
          </p:cNvCxnSpPr>
          <p:nvPr/>
        </p:nvCxnSpPr>
        <p:spPr>
          <a:xfrm rot="5400000">
            <a:off x="758382" y="4325381"/>
            <a:ext cx="305848" cy="69665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winkelte Verbindung 53"/>
          <p:cNvCxnSpPr>
            <a:stCxn id="19" idx="2"/>
            <a:endCxn id="34" idx="0"/>
          </p:cNvCxnSpPr>
          <p:nvPr/>
        </p:nvCxnSpPr>
        <p:spPr>
          <a:xfrm rot="5400000">
            <a:off x="2690973" y="4394690"/>
            <a:ext cx="314774" cy="56696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00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Bildschirmpräsentation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Dateiverwaltung</vt:lpstr>
      <vt:lpstr>Die Struktur unserer Schule</vt:lpstr>
      <vt:lpstr>Meine Laufwerke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Dateiverwaltung</dc:title>
  <dc:creator>w4z</dc:creator>
  <cp:lastModifiedBy>w4z</cp:lastModifiedBy>
  <cp:revision>3</cp:revision>
  <dcterms:created xsi:type="dcterms:W3CDTF">2012-11-20T06:40:01Z</dcterms:created>
  <dcterms:modified xsi:type="dcterms:W3CDTF">2012-11-20T07:09:49Z</dcterms:modified>
</cp:coreProperties>
</file>