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8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7AF71E-A620-48A3-B58C-4070BA2D7438}" type="datetimeFigureOut">
              <a:rPr lang="de-DE" smtClean="0"/>
              <a:t>22.09.2013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91D91D9-0A2D-4108-88FD-A2AD0DEE4D7F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edumoodle.at/mobil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moodle.at/ooe" TargetMode="External"/><Relationship Id="rId2" Type="http://schemas.openxmlformats.org/officeDocument/2006/relationships/hyperlink" Target="http://www.microsoft.com/liveatedu/learn-about-office-365.aspx?locale=de-de&amp;country=A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dumoodle.at/ooe/course/view.php?id=921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tuelle-ph.at/" TargetMode="External"/><Relationship Id="rId2" Type="http://schemas.openxmlformats.org/officeDocument/2006/relationships/hyperlink" Target="http://www.digikomp.a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moodle.at/lernmit" TargetMode="External"/><Relationship Id="rId4" Type="http://schemas.openxmlformats.org/officeDocument/2006/relationships/hyperlink" Target="http://www2.edumoodle.at/mobil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AT" dirty="0" err="1" smtClean="0"/>
              <a:t>KidZ</a:t>
            </a:r>
            <a:r>
              <a:rPr lang="de-AT" dirty="0" smtClean="0"/>
              <a:t> – </a:t>
            </a:r>
            <a:br>
              <a:rPr lang="de-AT" dirty="0" smtClean="0"/>
            </a:br>
            <a:r>
              <a:rPr lang="de-AT" dirty="0" smtClean="0"/>
              <a:t>Klassenzimmer der Zukunft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FI Mag. Günther Schwarz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1489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MS </a:t>
            </a:r>
            <a:r>
              <a:rPr lang="de-AT" dirty="0" err="1" smtClean="0"/>
              <a:t>Surface</a:t>
            </a:r>
            <a:r>
              <a:rPr lang="de-AT" dirty="0" smtClean="0"/>
              <a:t> – Windows RT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€ 200.- ohne Tastatur bis 30.9.2013</a:t>
            </a:r>
            <a:br>
              <a:rPr lang="de-DE" dirty="0" smtClean="0"/>
            </a:br>
            <a:r>
              <a:rPr lang="de-DE" dirty="0" smtClean="0"/>
              <a:t>MS-Office vorhanden</a:t>
            </a:r>
            <a:br>
              <a:rPr lang="de-DE" dirty="0" smtClean="0"/>
            </a:br>
            <a:r>
              <a:rPr lang="de-DE" dirty="0" smtClean="0"/>
              <a:t>wenige Apps</a:t>
            </a:r>
            <a:br>
              <a:rPr lang="de-DE" dirty="0" smtClean="0"/>
            </a:br>
            <a:r>
              <a:rPr lang="de-DE" dirty="0" smtClean="0"/>
              <a:t>sehr gute Leistung </a:t>
            </a:r>
            <a:br>
              <a:rPr lang="de-DE" dirty="0" smtClean="0"/>
            </a:br>
            <a:r>
              <a:rPr lang="de-DE" dirty="0" smtClean="0"/>
              <a:t>Windows-Ähnlichkeit (Dateiverwaltung, USB, Anbindung ans Netzwerk der Schule, …)</a:t>
            </a:r>
            <a:br>
              <a:rPr lang="de-DE" dirty="0" smtClean="0"/>
            </a:br>
            <a:r>
              <a:rPr lang="de-DE" dirty="0" smtClean="0"/>
              <a:t>Auslaufmodell – neues Modell demnächst</a:t>
            </a:r>
            <a:endParaRPr lang="de-AT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Geräte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3941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WLAN</a:t>
            </a:r>
          </a:p>
          <a:p>
            <a:r>
              <a:rPr lang="de-AT" dirty="0" err="1" smtClean="0"/>
              <a:t>Beameranschluss</a:t>
            </a:r>
            <a:r>
              <a:rPr lang="de-AT" dirty="0" smtClean="0"/>
              <a:t> (Apple TV, push2TV, </a:t>
            </a:r>
            <a:r>
              <a:rPr lang="de-AT" dirty="0" err="1" smtClean="0"/>
              <a:t>allshare</a:t>
            </a:r>
            <a:r>
              <a:rPr lang="de-AT" dirty="0" smtClean="0"/>
              <a:t> </a:t>
            </a:r>
            <a:r>
              <a:rPr lang="de-AT" dirty="0" err="1" smtClean="0"/>
              <a:t>cast</a:t>
            </a:r>
            <a:r>
              <a:rPr lang="de-AT" dirty="0" smtClean="0"/>
              <a:t>)</a:t>
            </a:r>
          </a:p>
          <a:p>
            <a:r>
              <a:rPr lang="de-AT" dirty="0" smtClean="0"/>
              <a:t>Drucker</a:t>
            </a:r>
          </a:p>
          <a:p>
            <a:r>
              <a:rPr lang="de-AT" dirty="0" smtClean="0"/>
              <a:t>Austausch und Verteilung von Materialien</a:t>
            </a:r>
          </a:p>
          <a:p>
            <a:r>
              <a:rPr lang="de-AT" dirty="0" smtClean="0"/>
              <a:t>Externe Tastatur, Maus?</a:t>
            </a:r>
          </a:p>
          <a:p>
            <a:r>
              <a:rPr lang="de-AT" dirty="0" smtClean="0"/>
              <a:t>Zusatzgeräte (Sensoren, Mikroskop,…)</a:t>
            </a:r>
          </a:p>
          <a:p>
            <a:r>
              <a:rPr lang="de-AT" dirty="0" smtClean="0"/>
              <a:t>Stromversorgung (Aufladen, Aufbewahren der </a:t>
            </a:r>
            <a:r>
              <a:rPr lang="de-AT" dirty="0" err="1" smtClean="0"/>
              <a:t>Tablets</a:t>
            </a:r>
            <a:r>
              <a:rPr lang="de-AT" dirty="0" smtClean="0"/>
              <a:t>, Verantwortung dafür)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Begleitende Infrastruktur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929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Apps – Kauf, Verteilung</a:t>
            </a:r>
          </a:p>
          <a:p>
            <a:r>
              <a:rPr lang="de-AT" dirty="0" smtClean="0"/>
              <a:t>Webservices:</a:t>
            </a:r>
          </a:p>
          <a:p>
            <a:pPr lvl="1"/>
            <a:r>
              <a:rPr lang="de-AT" dirty="0" smtClean="0"/>
              <a:t>Google Apps </a:t>
            </a:r>
            <a:r>
              <a:rPr lang="de-AT" dirty="0" err="1" smtClean="0"/>
              <a:t>for</a:t>
            </a:r>
            <a:r>
              <a:rPr lang="de-AT" dirty="0" smtClean="0"/>
              <a:t> Education (Grabner)</a:t>
            </a:r>
          </a:p>
          <a:p>
            <a:pPr lvl="1"/>
            <a:r>
              <a:rPr lang="de-AT" dirty="0" smtClean="0"/>
              <a:t>Office 365</a:t>
            </a:r>
          </a:p>
          <a:p>
            <a:pPr lvl="1"/>
            <a:r>
              <a:rPr lang="de-AT" dirty="0" err="1" smtClean="0"/>
              <a:t>Dropbox</a:t>
            </a:r>
            <a:endParaRPr lang="de-AT" dirty="0" smtClean="0"/>
          </a:p>
          <a:p>
            <a:pPr lvl="1"/>
            <a:r>
              <a:rPr lang="de-AT" dirty="0" smtClean="0"/>
              <a:t>Moodle, LMS</a:t>
            </a:r>
          </a:p>
          <a:p>
            <a:pPr lvl="1"/>
            <a:r>
              <a:rPr lang="de-AT" dirty="0" smtClean="0"/>
              <a:t>und viele andere</a:t>
            </a:r>
          </a:p>
          <a:p>
            <a:pPr lvl="1"/>
            <a:r>
              <a:rPr lang="de-AT" dirty="0"/>
              <a:t>!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Apps - Webservices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52228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Geräte für eine Klasse oder mehrere</a:t>
            </a:r>
          </a:p>
          <a:p>
            <a:r>
              <a:rPr lang="de-AT" dirty="0" smtClean="0"/>
              <a:t>Aufbewahrung und Wartung</a:t>
            </a:r>
          </a:p>
          <a:p>
            <a:r>
              <a:rPr lang="de-AT" dirty="0" smtClean="0"/>
              <a:t>Verantwortlichkeiten</a:t>
            </a:r>
          </a:p>
          <a:p>
            <a:r>
              <a:rPr lang="de-AT" dirty="0" smtClean="0"/>
              <a:t>Verhaltensvereinbarungen, Nutzungsbedingungen</a:t>
            </a:r>
          </a:p>
          <a:p>
            <a:r>
              <a:rPr lang="de-AT" dirty="0" smtClean="0"/>
              <a:t>Installation der Geräte - Absicherung</a:t>
            </a:r>
          </a:p>
          <a:p>
            <a:r>
              <a:rPr lang="de-AT" dirty="0" smtClean="0"/>
              <a:t>Installation von Apps</a:t>
            </a:r>
          </a:p>
          <a:p>
            <a:r>
              <a:rPr lang="de-AT" dirty="0" smtClean="0"/>
              <a:t>Ausleihvorgang</a:t>
            </a:r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Organisation an der Schule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7602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Methodik - Didaktik</a:t>
            </a:r>
            <a:endParaRPr lang="de-DE" dirty="0"/>
          </a:p>
        </p:txBody>
      </p:sp>
      <p:pic>
        <p:nvPicPr>
          <p:cNvPr id="4" name="Grafi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704856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1453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955635"/>
              </p:ext>
            </p:extLst>
          </p:nvPr>
        </p:nvGraphicFramePr>
        <p:xfrm>
          <a:off x="683568" y="1988840"/>
          <a:ext cx="8064896" cy="3024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3024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1 Inhalt und Kurrikula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2 Beurteilung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3 Lernpraktiken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4 Lehrpraktiken</a:t>
                      </a:r>
                      <a:endParaRPr lang="de-DE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5 Organisation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6 </a:t>
                      </a:r>
                      <a:r>
                        <a:rPr lang="de-DE" sz="3200" dirty="0" err="1">
                          <a:effectLst/>
                        </a:rPr>
                        <a:t>Leadership</a:t>
                      </a:r>
                      <a:r>
                        <a:rPr lang="de-DE" sz="3200" dirty="0">
                          <a:effectLst/>
                        </a:rPr>
                        <a:t> und Werte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7 Vernetzung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</a:rPr>
                        <a:t>8 Infrastruktur</a:t>
                      </a:r>
                      <a:endParaRPr lang="de-DE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Methodik-Didaktik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727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593973"/>
              </p:ext>
            </p:extLst>
          </p:nvPr>
        </p:nvGraphicFramePr>
        <p:xfrm>
          <a:off x="539552" y="1700808"/>
          <a:ext cx="8208912" cy="47525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4752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 Emotionale Intelligenz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2 Vielfältige Denkweisen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 Individuelle Stärken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4 Soft Skills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5 Soziales Handeln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6 Inklusion und Gleichheit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7 Informelles Lernen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8 Qualitätsprüfung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9 Innovative Zeiteinteilung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10 ICT Infrastruktur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11 Erneuerung der </a:t>
                      </a:r>
                      <a:r>
                        <a:rPr lang="de-DE" sz="1800" dirty="0" err="1">
                          <a:effectLst/>
                        </a:rPr>
                        <a:t>Sevices</a:t>
                      </a:r>
                      <a:endParaRPr lang="de-DE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12 Räume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13 Fächer und Klassenübergreifend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14 Forschendes Lernen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15 Kreatives Lernen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16 Spielbasiertes Lernen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17 Vielfältige Lernstiele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18 Selbstreguliertes Lernen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19 Personalisiertes Lernen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20 Bedeutungsvolle Aktivitäten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21 Zusammenarbeit in der Gruppe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22 Open Educational </a:t>
                      </a:r>
                      <a:r>
                        <a:rPr lang="de-DE" sz="1600" dirty="0" err="1">
                          <a:effectLst/>
                        </a:rPr>
                        <a:t>Ressources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23( Ein)fordernde Beurteilungsformate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24 Förderliche Bewertung (Rückmeldung)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25 Learning Events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26 Soziale Netzwerke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27 Vernetzung mit der realen Welt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Methodik - Didaktik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0558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 smtClean="0"/>
              <a:t>Nutzung der Geräte zu einem eigenständigen, kreativen Arbeiten: </a:t>
            </a:r>
          </a:p>
          <a:p>
            <a:r>
              <a:rPr lang="de-AT" dirty="0" smtClean="0"/>
              <a:t>Medienproduktion</a:t>
            </a:r>
          </a:p>
          <a:p>
            <a:pPr lvl="1"/>
            <a:r>
              <a:rPr lang="de-AT" dirty="0" smtClean="0"/>
              <a:t>Fotodokumentation</a:t>
            </a:r>
          </a:p>
          <a:p>
            <a:pPr lvl="1"/>
            <a:r>
              <a:rPr lang="de-AT" dirty="0" smtClean="0"/>
              <a:t>Filmdokumentation</a:t>
            </a:r>
          </a:p>
          <a:p>
            <a:pPr lvl="1"/>
            <a:r>
              <a:rPr lang="de-AT" dirty="0" smtClean="0"/>
              <a:t>Podcasts</a:t>
            </a:r>
          </a:p>
          <a:p>
            <a:r>
              <a:rPr lang="de-AT" dirty="0" smtClean="0"/>
              <a:t>Informationsmanagement</a:t>
            </a:r>
          </a:p>
          <a:p>
            <a:pPr lvl="1"/>
            <a:r>
              <a:rPr lang="de-AT" dirty="0" smtClean="0"/>
              <a:t>Recherchieren</a:t>
            </a:r>
          </a:p>
          <a:p>
            <a:pPr lvl="1"/>
            <a:r>
              <a:rPr lang="de-AT" dirty="0" smtClean="0"/>
              <a:t>Beurteilen der Güte von Informationen</a:t>
            </a:r>
          </a:p>
          <a:p>
            <a:pPr lvl="1"/>
            <a:r>
              <a:rPr lang="de-AT" dirty="0" smtClean="0"/>
              <a:t>Informationsverarbeitung zu eigenen Produkten</a:t>
            </a:r>
          </a:p>
          <a:p>
            <a:pPr lvl="1"/>
            <a:r>
              <a:rPr lang="de-AT" dirty="0" smtClean="0"/>
              <a:t>Dokumentation und Präsentation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Methodik - Didaktik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9875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Veranschaulichen von Inhalten</a:t>
            </a:r>
          </a:p>
          <a:p>
            <a:pPr lvl="1"/>
            <a:r>
              <a:rPr lang="de-AT" dirty="0" smtClean="0"/>
              <a:t>Videos</a:t>
            </a:r>
          </a:p>
          <a:p>
            <a:pPr lvl="1"/>
            <a:r>
              <a:rPr lang="de-AT" dirty="0" smtClean="0"/>
              <a:t>Animationen</a:t>
            </a:r>
          </a:p>
          <a:p>
            <a:pPr lvl="1"/>
            <a:r>
              <a:rPr lang="de-AT" dirty="0" smtClean="0"/>
              <a:t>Interaktive Applets</a:t>
            </a:r>
          </a:p>
          <a:p>
            <a:r>
              <a:rPr lang="de-AT" dirty="0" smtClean="0"/>
              <a:t>Üben und festigen</a:t>
            </a:r>
          </a:p>
          <a:p>
            <a:pPr lvl="1"/>
            <a:r>
              <a:rPr lang="de-AT" dirty="0" smtClean="0"/>
              <a:t>Übungen mit Selbstkontrolle</a:t>
            </a:r>
          </a:p>
          <a:p>
            <a:pPr lvl="1"/>
            <a:r>
              <a:rPr lang="de-AT" dirty="0" smtClean="0"/>
              <a:t>Lernspiele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Methodik-Didaktik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4285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err="1" smtClean="0"/>
              <a:t>Kollaboratives</a:t>
            </a:r>
            <a:r>
              <a:rPr lang="de-AT" dirty="0" smtClean="0"/>
              <a:t> Arbeiten</a:t>
            </a:r>
          </a:p>
          <a:p>
            <a:pPr lvl="1"/>
            <a:r>
              <a:rPr lang="de-AT" dirty="0" smtClean="0"/>
              <a:t>Gemeinsam an einem Dokument, einer Präsentation arbeiten (Google Docs)</a:t>
            </a:r>
          </a:p>
          <a:p>
            <a:pPr lvl="1"/>
            <a:r>
              <a:rPr lang="de-AT" dirty="0" smtClean="0"/>
              <a:t>Aufteilung und Zusammenführung von Arbeiten (Wiki)</a:t>
            </a:r>
          </a:p>
          <a:p>
            <a:r>
              <a:rPr lang="de-AT" dirty="0" smtClean="0"/>
              <a:t>Fächer- und Klassenübergreifendes Arbeiten</a:t>
            </a:r>
          </a:p>
          <a:p>
            <a:r>
              <a:rPr lang="de-AT" dirty="0" smtClean="0"/>
              <a:t>Förderliche Bewertung und Rückmeldung</a:t>
            </a:r>
          </a:p>
          <a:p>
            <a:r>
              <a:rPr lang="de-AT" dirty="0" smtClean="0"/>
              <a:t>Verschiedene Lernorte, Lernräume</a:t>
            </a:r>
          </a:p>
          <a:p>
            <a:r>
              <a:rPr lang="de-AT" dirty="0" smtClean="0"/>
              <a:t>….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Methodik – Didaktik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114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AT" dirty="0" smtClean="0"/>
              <a:t>Vorstellung des Projekts </a:t>
            </a:r>
            <a:r>
              <a:rPr lang="de-AT" dirty="0" err="1" smtClean="0"/>
              <a:t>KidZ</a:t>
            </a:r>
            <a:r>
              <a:rPr lang="de-AT" dirty="0" smtClean="0"/>
              <a:t> und des Programms der Dienstbesprechung</a:t>
            </a:r>
          </a:p>
          <a:p>
            <a:r>
              <a:rPr lang="de-AT" dirty="0" smtClean="0"/>
              <a:t>Vorstellung der </a:t>
            </a:r>
            <a:r>
              <a:rPr lang="de-AT" dirty="0" err="1" smtClean="0"/>
              <a:t>KoordinatorInnen</a:t>
            </a:r>
            <a:r>
              <a:rPr lang="de-AT" dirty="0" smtClean="0"/>
              <a:t> und Schulen – Vorhandene Erfahrungen, Unterstützungsbedarf</a:t>
            </a:r>
          </a:p>
          <a:p>
            <a:r>
              <a:rPr lang="de-AT" dirty="0" err="1" smtClean="0"/>
              <a:t>KidZ</a:t>
            </a:r>
            <a:r>
              <a:rPr lang="de-AT" dirty="0" smtClean="0"/>
              <a:t> Rahmenbedingungen</a:t>
            </a:r>
          </a:p>
          <a:p>
            <a:r>
              <a:rPr lang="de-AT" dirty="0" smtClean="0"/>
              <a:t>Methodisch-Didaktisches Konzept</a:t>
            </a:r>
          </a:p>
          <a:p>
            <a:r>
              <a:rPr lang="de-AT" dirty="0" smtClean="0"/>
              <a:t>Anschaffung der </a:t>
            </a:r>
            <a:r>
              <a:rPr lang="de-AT" dirty="0" err="1" smtClean="0"/>
              <a:t>Tablets</a:t>
            </a:r>
            <a:endParaRPr lang="de-AT" dirty="0" smtClean="0"/>
          </a:p>
          <a:p>
            <a:r>
              <a:rPr lang="de-AT" dirty="0" smtClean="0"/>
              <a:t>Infrastruktur an der Schule</a:t>
            </a:r>
          </a:p>
          <a:p>
            <a:r>
              <a:rPr lang="de-AT" dirty="0" smtClean="0"/>
              <a:t>Organisation an der Schule</a:t>
            </a:r>
          </a:p>
          <a:p>
            <a:r>
              <a:rPr lang="de-AT" dirty="0" smtClean="0"/>
              <a:t>Fortbildungsmaßnahmen</a:t>
            </a:r>
          </a:p>
          <a:p>
            <a:r>
              <a:rPr lang="de-AT" dirty="0" err="1" smtClean="0"/>
              <a:t>Digi.komp.mobile</a:t>
            </a:r>
            <a:endParaRPr lang="de-AT" dirty="0" smtClean="0"/>
          </a:p>
          <a:p>
            <a:endParaRPr lang="de-AT" dirty="0" smtClean="0"/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Themen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3219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AT" dirty="0" smtClean="0"/>
              <a:t>2 </a:t>
            </a:r>
            <a:r>
              <a:rPr lang="de-AT" dirty="0" err="1" smtClean="0"/>
              <a:t>Wokshops</a:t>
            </a:r>
            <a:endParaRPr lang="de-AT" dirty="0" smtClean="0"/>
          </a:p>
          <a:p>
            <a:pPr lvl="1"/>
            <a:r>
              <a:rPr lang="de-AT" dirty="0" smtClean="0"/>
              <a:t>21.-22.10 – SPES, </a:t>
            </a:r>
            <a:r>
              <a:rPr lang="de-AT" dirty="0" err="1" smtClean="0"/>
              <a:t>Schlierbach</a:t>
            </a:r>
            <a:endParaRPr lang="de-AT" dirty="0" smtClean="0"/>
          </a:p>
          <a:p>
            <a:pPr lvl="1"/>
            <a:r>
              <a:rPr lang="de-AT" dirty="0" smtClean="0"/>
              <a:t>21.-22.11. – </a:t>
            </a:r>
            <a:r>
              <a:rPr lang="de-AT" dirty="0" err="1" smtClean="0"/>
              <a:t>Lohninger</a:t>
            </a:r>
            <a:r>
              <a:rPr lang="de-AT" dirty="0" smtClean="0"/>
              <a:t>, </a:t>
            </a:r>
            <a:r>
              <a:rPr lang="de-AT" dirty="0" err="1" smtClean="0"/>
              <a:t>Hipping</a:t>
            </a:r>
            <a:r>
              <a:rPr lang="de-AT" dirty="0" smtClean="0"/>
              <a:t>, St. Georgen</a:t>
            </a:r>
          </a:p>
          <a:p>
            <a:r>
              <a:rPr lang="de-AT" dirty="0" smtClean="0"/>
              <a:t>Seminare</a:t>
            </a:r>
          </a:p>
          <a:p>
            <a:pPr lvl="1"/>
            <a:r>
              <a:rPr lang="de-DE" dirty="0" smtClean="0"/>
              <a:t>27F4A2IK07	7.3.2013</a:t>
            </a:r>
          </a:p>
          <a:p>
            <a:pPr lvl="1"/>
            <a:r>
              <a:rPr lang="de-DE" dirty="0" smtClean="0"/>
              <a:t>IK - </a:t>
            </a:r>
            <a:r>
              <a:rPr lang="de-DE" dirty="0" err="1" smtClean="0"/>
              <a:t>Tablet</a:t>
            </a:r>
            <a:r>
              <a:rPr lang="de-DE" dirty="0" smtClean="0"/>
              <a:t> PC im Mathematikunterricht</a:t>
            </a:r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27F4A2IK08	11.4.2013</a:t>
            </a:r>
          </a:p>
          <a:p>
            <a:pPr lvl="1"/>
            <a:r>
              <a:rPr lang="de-DE" dirty="0" smtClean="0"/>
              <a:t>IK - </a:t>
            </a:r>
            <a:r>
              <a:rPr lang="de-DE" dirty="0" err="1" smtClean="0"/>
              <a:t>Tablet</a:t>
            </a:r>
            <a:r>
              <a:rPr lang="de-DE" dirty="0" smtClean="0"/>
              <a:t> PC im Physikunterricht</a:t>
            </a:r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27F3A2IK00	12.11.2013</a:t>
            </a:r>
          </a:p>
          <a:p>
            <a:pPr lvl="1"/>
            <a:r>
              <a:rPr lang="de-DE" dirty="0" smtClean="0"/>
              <a:t>IK - Handys und </a:t>
            </a:r>
            <a:r>
              <a:rPr lang="de-DE" dirty="0" err="1" smtClean="0"/>
              <a:t>Tablet</a:t>
            </a:r>
            <a:r>
              <a:rPr lang="de-DE" dirty="0" smtClean="0"/>
              <a:t>-Computer im </a:t>
            </a:r>
            <a:r>
              <a:rPr lang="de-DE" dirty="0" err="1" smtClean="0"/>
              <a:t>Fremdprachenunterricht</a:t>
            </a:r>
            <a:r>
              <a:rPr lang="de-DE" dirty="0" smtClean="0"/>
              <a:t>? Wozu?</a:t>
            </a:r>
          </a:p>
          <a:p>
            <a:pPr lvl="1"/>
            <a:r>
              <a:rPr lang="de-AT" dirty="0" smtClean="0"/>
              <a:t>Medienproduktion im Unterricht: 24.1.2013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Fortbildung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7205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AT" dirty="0" smtClean="0"/>
              <a:t>SCHILF/SCHÜLF</a:t>
            </a:r>
          </a:p>
          <a:p>
            <a:pPr lvl="1"/>
            <a:r>
              <a:rPr lang="de-AT" dirty="0" smtClean="0"/>
              <a:t>Gruppe 1: BG Rohrbach, </a:t>
            </a:r>
            <a:r>
              <a:rPr lang="de-AT" dirty="0" err="1" smtClean="0"/>
              <a:t>Helfenberg</a:t>
            </a:r>
            <a:r>
              <a:rPr lang="de-AT" dirty="0" smtClean="0"/>
              <a:t>, St. Peter </a:t>
            </a:r>
            <a:r>
              <a:rPr lang="de-AT" dirty="0" err="1" smtClean="0"/>
              <a:t>Aigen</a:t>
            </a:r>
            <a:endParaRPr lang="de-AT" dirty="0" smtClean="0"/>
          </a:p>
          <a:p>
            <a:pPr lvl="1"/>
            <a:r>
              <a:rPr lang="de-AT" dirty="0" smtClean="0"/>
              <a:t>Gruppe 2: </a:t>
            </a:r>
            <a:r>
              <a:rPr lang="de-AT" dirty="0" err="1" smtClean="0"/>
              <a:t>Khevenhüller</a:t>
            </a:r>
            <a:r>
              <a:rPr lang="de-AT" dirty="0" smtClean="0"/>
              <a:t>, KS Linz, Baumgartenberg</a:t>
            </a:r>
          </a:p>
          <a:p>
            <a:pPr lvl="1"/>
            <a:r>
              <a:rPr lang="de-AT" dirty="0" smtClean="0"/>
              <a:t>Gruppe 3; BG VB, BRG VB, Neukirchen</a:t>
            </a:r>
          </a:p>
          <a:p>
            <a:r>
              <a:rPr lang="de-AT" dirty="0" smtClean="0"/>
              <a:t>Fachbezogene Workshops</a:t>
            </a:r>
          </a:p>
          <a:p>
            <a:pPr lvl="1"/>
            <a:r>
              <a:rPr lang="de-AT" dirty="0" smtClean="0"/>
              <a:t>NAWI: PH, BU</a:t>
            </a:r>
          </a:p>
          <a:p>
            <a:pPr lvl="1"/>
            <a:r>
              <a:rPr lang="de-AT" dirty="0" smtClean="0"/>
              <a:t>Sprachen: D, E</a:t>
            </a:r>
          </a:p>
          <a:p>
            <a:pPr lvl="1"/>
            <a:r>
              <a:rPr lang="de-AT" dirty="0" err="1" smtClean="0"/>
              <a:t>Geistesw</a:t>
            </a:r>
            <a:r>
              <a:rPr lang="de-AT" dirty="0" smtClean="0"/>
              <a:t>. GSK, GWK</a:t>
            </a:r>
          </a:p>
          <a:p>
            <a:pPr lvl="1"/>
            <a:r>
              <a:rPr lang="de-AT" dirty="0" smtClean="0"/>
              <a:t>Kreativfächer: BE, ME, TEW, TEX</a:t>
            </a:r>
          </a:p>
          <a:p>
            <a:r>
              <a:rPr lang="de-AT" dirty="0" err="1" smtClean="0"/>
              <a:t>eCoaching</a:t>
            </a:r>
            <a:endParaRPr lang="de-AT" dirty="0" smtClean="0"/>
          </a:p>
          <a:p>
            <a:pPr lvl="1"/>
            <a:r>
              <a:rPr lang="de-AT" dirty="0" err="1" smtClean="0"/>
              <a:t>eBuddy</a:t>
            </a:r>
            <a:r>
              <a:rPr lang="de-AT" dirty="0" smtClean="0"/>
              <a:t> – Virtuelle PH, Thomas </a:t>
            </a:r>
            <a:r>
              <a:rPr lang="de-AT" dirty="0" err="1" smtClean="0"/>
              <a:t>Narosy</a:t>
            </a:r>
            <a:r>
              <a:rPr lang="de-AT" dirty="0"/>
              <a:t> </a:t>
            </a:r>
            <a:r>
              <a:rPr lang="de-AT" dirty="0" smtClean="0"/>
              <a:t>und an der PH OÖ AHS</a:t>
            </a:r>
            <a:endParaRPr lang="de-AT" dirty="0"/>
          </a:p>
          <a:p>
            <a:pPr lvl="1"/>
            <a:r>
              <a:rPr lang="de-AT" dirty="0" err="1" smtClean="0"/>
              <a:t>eTutor</a:t>
            </a:r>
            <a:r>
              <a:rPr lang="de-AT" dirty="0" smtClean="0"/>
              <a:t> – PH OÖ AHS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Fortbildung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2391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2348880"/>
            <a:ext cx="8075240" cy="3777283"/>
          </a:xfrm>
        </p:spPr>
        <p:txBody>
          <a:bodyPr>
            <a:normAutofit fontScale="92500" lnSpcReduction="10000"/>
          </a:bodyPr>
          <a:lstStyle/>
          <a:p>
            <a:r>
              <a:rPr lang="de-AT" dirty="0" smtClean="0">
                <a:hlinkClick r:id="rId2"/>
              </a:rPr>
              <a:t>http://www2.edumoodle.at/mobile</a:t>
            </a:r>
            <a:endParaRPr lang="de-AT" dirty="0" smtClean="0"/>
          </a:p>
          <a:p>
            <a:r>
              <a:rPr lang="de-AT" dirty="0" smtClean="0"/>
              <a:t>Jeder bekommt Managerrechte</a:t>
            </a:r>
          </a:p>
          <a:p>
            <a:r>
              <a:rPr lang="de-AT" dirty="0" smtClean="0"/>
              <a:t>Offener Zugang (auch für </a:t>
            </a:r>
            <a:r>
              <a:rPr lang="de-AT" dirty="0" err="1" smtClean="0"/>
              <a:t>SchülerInnen</a:t>
            </a:r>
            <a:r>
              <a:rPr lang="de-AT" dirty="0" smtClean="0"/>
              <a:t>) – analog </a:t>
            </a:r>
            <a:r>
              <a:rPr lang="de-AT" dirty="0" err="1" smtClean="0"/>
              <a:t>digi.komp</a:t>
            </a:r>
            <a:endParaRPr lang="de-AT" dirty="0" smtClean="0"/>
          </a:p>
          <a:p>
            <a:r>
              <a:rPr lang="de-AT" dirty="0" smtClean="0"/>
              <a:t>Vorschlag: Jede Schule gestaltet mindestens 4 Beispiele (Szenarien) aus den verschiedenen Gegenstandsbereichen und testet mindestens 4 Szenarien einer anderen Schule</a:t>
            </a:r>
          </a:p>
          <a:p>
            <a:r>
              <a:rPr lang="de-AT" dirty="0" smtClean="0"/>
              <a:t>Forderung Stemmer: gemeinsames Erproben von Szenarien (gleichzeitig, </a:t>
            </a:r>
            <a:r>
              <a:rPr lang="de-AT" dirty="0" err="1" smtClean="0"/>
              <a:t>kollaborativ</a:t>
            </a:r>
            <a:r>
              <a:rPr lang="de-AT" dirty="0" smtClean="0"/>
              <a:t>)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/>
          </a:bodyPr>
          <a:lstStyle/>
          <a:p>
            <a:r>
              <a:rPr lang="de-AT" dirty="0" smtClean="0"/>
              <a:t>Austausch von Materialien – Unterrichtsszenarien</a:t>
            </a:r>
            <a:br>
              <a:rPr lang="de-AT" dirty="0" smtClean="0"/>
            </a:br>
            <a:r>
              <a:rPr lang="de-AT" dirty="0" smtClean="0"/>
              <a:t>Kollaboration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787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Wo steht die Schule bezüglich </a:t>
            </a:r>
            <a:r>
              <a:rPr lang="de-AT" dirty="0" err="1" smtClean="0"/>
              <a:t>KidZ</a:t>
            </a:r>
            <a:r>
              <a:rPr lang="de-AT" dirty="0" smtClean="0"/>
              <a:t>?</a:t>
            </a:r>
          </a:p>
          <a:p>
            <a:r>
              <a:rPr lang="de-AT" dirty="0" smtClean="0"/>
              <a:t>Welche Fragen gibt es zum </a:t>
            </a:r>
            <a:r>
              <a:rPr lang="de-AT" dirty="0" err="1" smtClean="0"/>
              <a:t>KidZ</a:t>
            </a:r>
            <a:r>
              <a:rPr lang="de-AT" dirty="0" smtClean="0"/>
              <a:t> Projekt?</a:t>
            </a:r>
          </a:p>
          <a:p>
            <a:r>
              <a:rPr lang="de-AT" dirty="0" smtClean="0"/>
              <a:t>Wo liegen die Stärken der Schule?</a:t>
            </a:r>
          </a:p>
          <a:p>
            <a:r>
              <a:rPr lang="de-AT" dirty="0" smtClean="0"/>
              <a:t>Was kann die Schule für andere Beitragen?</a:t>
            </a:r>
          </a:p>
          <a:p>
            <a:r>
              <a:rPr lang="de-AT" dirty="0" smtClean="0"/>
              <a:t>Wo liegen die Defizite?</a:t>
            </a:r>
          </a:p>
          <a:p>
            <a:r>
              <a:rPr lang="de-AT" dirty="0" smtClean="0"/>
              <a:t>Welche Unterstützung braucht die Schule/die </a:t>
            </a:r>
            <a:r>
              <a:rPr lang="de-AT" dirty="0" err="1" smtClean="0"/>
              <a:t>LehrerInnen</a:t>
            </a:r>
            <a:r>
              <a:rPr lang="de-AT" dirty="0" smtClean="0"/>
              <a:t>?</a:t>
            </a:r>
          </a:p>
          <a:p>
            <a:r>
              <a:rPr lang="de-AT" dirty="0" smtClean="0"/>
              <a:t>Welche Hürden werden vermutet? </a:t>
            </a:r>
          </a:p>
          <a:p>
            <a:r>
              <a:rPr lang="de-AT" dirty="0" smtClean="0"/>
              <a:t>Welche Herausforderungen werden gesehen?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Vorstellung der </a:t>
            </a:r>
            <a:r>
              <a:rPr lang="de-AT" dirty="0" err="1" smtClean="0"/>
              <a:t>KoordinatorInnen</a:t>
            </a:r>
            <a:r>
              <a:rPr lang="de-AT" dirty="0" smtClean="0"/>
              <a:t>/Schulen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97221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 smtClean="0"/>
              <a:t>Technische Lösungen</a:t>
            </a:r>
          </a:p>
          <a:p>
            <a:pPr lvl="1"/>
            <a:r>
              <a:rPr lang="de-AT" dirty="0" smtClean="0"/>
              <a:t>WLAN – EDUGROUP, Hammerl</a:t>
            </a:r>
          </a:p>
          <a:p>
            <a:pPr lvl="1"/>
            <a:r>
              <a:rPr lang="de-AT" dirty="0" err="1" smtClean="0"/>
              <a:t>Beamer</a:t>
            </a:r>
            <a:r>
              <a:rPr lang="de-AT" dirty="0" smtClean="0"/>
              <a:t> – EDUGROUP, </a:t>
            </a:r>
            <a:r>
              <a:rPr lang="de-AT" dirty="0" err="1" smtClean="0"/>
              <a:t>Pöchtrager</a:t>
            </a:r>
            <a:r>
              <a:rPr lang="de-AT" dirty="0" smtClean="0"/>
              <a:t>, Schwarz</a:t>
            </a:r>
          </a:p>
          <a:p>
            <a:pPr lvl="1"/>
            <a:r>
              <a:rPr lang="de-AT" dirty="0" smtClean="0"/>
              <a:t>Samsung-Klasse (Schwarz)</a:t>
            </a:r>
          </a:p>
          <a:p>
            <a:r>
              <a:rPr lang="de-AT" dirty="0" err="1" smtClean="0"/>
              <a:t>Cloud</a:t>
            </a:r>
            <a:r>
              <a:rPr lang="de-AT" dirty="0" smtClean="0"/>
              <a:t>-Lösungen</a:t>
            </a:r>
          </a:p>
          <a:p>
            <a:pPr lvl="1"/>
            <a:r>
              <a:rPr lang="de-AT" dirty="0" smtClean="0"/>
              <a:t>Google-Apps </a:t>
            </a:r>
            <a:r>
              <a:rPr lang="de-AT" dirty="0" err="1" smtClean="0"/>
              <a:t>for</a:t>
            </a:r>
            <a:r>
              <a:rPr lang="de-AT" dirty="0" smtClean="0"/>
              <a:t> Education</a:t>
            </a:r>
          </a:p>
          <a:p>
            <a:pPr lvl="1"/>
            <a:r>
              <a:rPr lang="de-AT" dirty="0"/>
              <a:t>Office 365</a:t>
            </a:r>
            <a:br>
              <a:rPr lang="de-AT" dirty="0"/>
            </a:br>
            <a:r>
              <a:rPr lang="de-AT" dirty="0">
                <a:hlinkClick r:id="rId2"/>
              </a:rPr>
              <a:t>http://</a:t>
            </a:r>
            <a:r>
              <a:rPr lang="de-AT" dirty="0" smtClean="0">
                <a:hlinkClick r:id="rId2"/>
              </a:rPr>
              <a:t>www.microsoft.com/liveatedu/learn-about-office-365.aspx?locale=de-de&amp;country=AT</a:t>
            </a:r>
            <a:endParaRPr lang="de-AT" dirty="0" smtClean="0"/>
          </a:p>
          <a:p>
            <a:pPr lvl="1"/>
            <a:r>
              <a:rPr lang="de-AT" dirty="0" err="1" smtClean="0"/>
              <a:t>Cloud</a:t>
            </a:r>
            <a:r>
              <a:rPr lang="de-AT" dirty="0" smtClean="0"/>
              <a:t> – Programme (</a:t>
            </a:r>
            <a:r>
              <a:rPr lang="de-AT" dirty="0" smtClean="0">
                <a:hlinkClick r:id="rId3"/>
              </a:rPr>
              <a:t>www.edumoodle.at/ooe</a:t>
            </a:r>
            <a:r>
              <a:rPr lang="de-AT" dirty="0" smtClean="0"/>
              <a:t>)</a:t>
            </a:r>
          </a:p>
          <a:p>
            <a:pPr lvl="1"/>
            <a:r>
              <a:rPr lang="de-DE">
                <a:hlinkClick r:id="rId4"/>
              </a:rPr>
              <a:t>http</a:t>
            </a:r>
            <a:r>
              <a:rPr lang="de-DE">
                <a:hlinkClick r:id="rId4"/>
              </a:rPr>
              <a:t>://</a:t>
            </a:r>
            <a:r>
              <a:rPr lang="de-DE" smtClean="0">
                <a:hlinkClick r:id="rId4"/>
              </a:rPr>
              <a:t>www.edumoodle.at/ooe/course/view.php?id=921</a:t>
            </a:r>
            <a:endParaRPr lang="de-DE" smtClean="0"/>
          </a:p>
          <a:p>
            <a:pPr lvl="1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Weitere Programmpunkte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28373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Mathematik: </a:t>
            </a:r>
            <a:r>
              <a:rPr lang="de-AT" dirty="0" err="1" smtClean="0"/>
              <a:t>Geogebra</a:t>
            </a:r>
            <a:r>
              <a:rPr lang="de-AT" dirty="0"/>
              <a:t> </a:t>
            </a:r>
            <a:r>
              <a:rPr lang="de-AT" dirty="0" smtClean="0"/>
              <a:t>Buch </a:t>
            </a:r>
            <a:r>
              <a:rPr lang="de-AT" dirty="0" err="1" smtClean="0"/>
              <a:t>Pöchtrager</a:t>
            </a:r>
            <a:endParaRPr lang="de-AT" dirty="0" smtClean="0"/>
          </a:p>
          <a:p>
            <a:r>
              <a:rPr lang="de-AT" dirty="0" err="1" smtClean="0"/>
              <a:t>Myscript-Math</a:t>
            </a:r>
            <a:endParaRPr lang="de-AT" dirty="0" smtClean="0"/>
          </a:p>
          <a:p>
            <a:r>
              <a:rPr lang="de-AT" dirty="0" smtClean="0"/>
              <a:t>Englisch: Steinkogler, Schwarz</a:t>
            </a:r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Materialien für div. Fächer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275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>
                <a:hlinkClick r:id="rId2"/>
              </a:rPr>
              <a:t>http:// </a:t>
            </a:r>
            <a:r>
              <a:rPr lang="de-AT" dirty="0" smtClean="0">
                <a:hlinkClick r:id="rId3"/>
              </a:rPr>
              <a:t>www.virtuelle-ph.at</a:t>
            </a:r>
            <a:endParaRPr lang="de-AT" dirty="0" smtClean="0"/>
          </a:p>
          <a:p>
            <a:r>
              <a:rPr lang="de-AT" dirty="0" smtClean="0">
                <a:hlinkClick r:id="rId4"/>
              </a:rPr>
              <a:t>http://www2.edumoodle.at/mobile</a:t>
            </a:r>
            <a:endParaRPr lang="de-AT" dirty="0" smtClean="0"/>
          </a:p>
          <a:p>
            <a:r>
              <a:rPr lang="de-AT" dirty="0" smtClean="0">
                <a:hlinkClick r:id="rId2"/>
              </a:rPr>
              <a:t>http://www.digikomp.at</a:t>
            </a:r>
            <a:endParaRPr lang="de-AT" dirty="0" smtClean="0"/>
          </a:p>
          <a:p>
            <a:r>
              <a:rPr lang="de-AT" dirty="0">
                <a:hlinkClick r:id="rId2"/>
              </a:rPr>
              <a:t>http:// </a:t>
            </a:r>
            <a:r>
              <a:rPr lang="de-AT" dirty="0" smtClean="0">
                <a:hlinkClick r:id="rId5"/>
              </a:rPr>
              <a:t>www.edumoodle.at/lernmit</a:t>
            </a:r>
            <a:endParaRPr lang="de-AT" dirty="0" smtClean="0"/>
          </a:p>
          <a:p>
            <a:pPr marL="109728" indent="0">
              <a:buNone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Internetadressen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815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 smtClean="0"/>
              <a:t>Erprobung von neuen Lernformen mit IT-Unterstützung in (einer) zweiten Klasse(n)</a:t>
            </a:r>
          </a:p>
          <a:p>
            <a:r>
              <a:rPr lang="de-AT" dirty="0" smtClean="0"/>
              <a:t>Vorrangig Einsatz von </a:t>
            </a:r>
            <a:r>
              <a:rPr lang="de-AT" dirty="0" err="1" smtClean="0"/>
              <a:t>Tablets</a:t>
            </a:r>
            <a:r>
              <a:rPr lang="de-AT" dirty="0" smtClean="0"/>
              <a:t> und </a:t>
            </a:r>
            <a:r>
              <a:rPr lang="de-AT" dirty="0" err="1" smtClean="0"/>
              <a:t>Smartphones</a:t>
            </a:r>
            <a:endParaRPr lang="de-AT" dirty="0" smtClean="0"/>
          </a:p>
          <a:p>
            <a:r>
              <a:rPr lang="de-AT" dirty="0" smtClean="0"/>
              <a:t>Im Vordergrund Methodik-Didaktik</a:t>
            </a:r>
          </a:p>
          <a:p>
            <a:pPr lvl="1"/>
            <a:r>
              <a:rPr lang="de-AT" dirty="0" smtClean="0"/>
              <a:t>Eigenständiges/eigenverantwortliches Lernen</a:t>
            </a:r>
          </a:p>
          <a:p>
            <a:pPr lvl="1"/>
            <a:r>
              <a:rPr lang="de-AT" dirty="0" smtClean="0"/>
              <a:t>Individualisierung/Differenzierung</a:t>
            </a:r>
          </a:p>
          <a:p>
            <a:pPr lvl="1"/>
            <a:r>
              <a:rPr lang="de-AT" dirty="0" smtClean="0"/>
              <a:t>Kommunikative und Kooperative Lernformen</a:t>
            </a:r>
          </a:p>
          <a:p>
            <a:pPr lvl="1"/>
            <a:r>
              <a:rPr lang="de-AT" dirty="0" smtClean="0"/>
              <a:t>Kreatives Lernen</a:t>
            </a:r>
          </a:p>
          <a:p>
            <a:pPr lvl="1"/>
            <a:r>
              <a:rPr lang="de-AT" dirty="0" smtClean="0"/>
              <a:t>Kompetenzorientierung</a:t>
            </a:r>
          </a:p>
          <a:p>
            <a:pPr lvl="1"/>
            <a:r>
              <a:rPr lang="de-AT" dirty="0" smtClean="0"/>
              <a:t>…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 err="1" smtClean="0"/>
              <a:t>KidZ</a:t>
            </a:r>
            <a:r>
              <a:rPr lang="de-AT" dirty="0" smtClean="0"/>
              <a:t> - Rahmenbedingungen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8145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 smtClean="0"/>
              <a:t>Ausweitung auf 1. Klassen ab dem Sommersemester</a:t>
            </a:r>
          </a:p>
          <a:p>
            <a:r>
              <a:rPr lang="de-AT" dirty="0" smtClean="0"/>
              <a:t>Einsatz in verschiedenen Gegenständen – </a:t>
            </a:r>
            <a:br>
              <a:rPr lang="de-AT" dirty="0" smtClean="0"/>
            </a:br>
            <a:r>
              <a:rPr lang="de-AT" dirty="0" smtClean="0"/>
              <a:t>4 Gruppen: NAWI, Sprachen, Geisteswissenschaften, Kreativfächer</a:t>
            </a:r>
          </a:p>
          <a:p>
            <a:r>
              <a:rPr lang="de-AT" dirty="0" smtClean="0"/>
              <a:t>Unterstützung durch erfahrene </a:t>
            </a:r>
            <a:r>
              <a:rPr lang="de-AT" dirty="0" err="1" smtClean="0"/>
              <a:t>LerherInnen</a:t>
            </a:r>
            <a:r>
              <a:rPr lang="de-AT" dirty="0" smtClean="0"/>
              <a:t> (</a:t>
            </a:r>
            <a:r>
              <a:rPr lang="de-AT" dirty="0" err="1" smtClean="0"/>
              <a:t>eBuddies</a:t>
            </a:r>
            <a:r>
              <a:rPr lang="de-AT" dirty="0" smtClean="0"/>
              <a:t>)</a:t>
            </a:r>
          </a:p>
          <a:p>
            <a:r>
              <a:rPr lang="de-AT" dirty="0" smtClean="0"/>
              <a:t>Unterstützung durch Fortbildung (Workshops, Seminare, Coaching)</a:t>
            </a:r>
          </a:p>
          <a:p>
            <a:r>
              <a:rPr lang="de-AT" dirty="0" smtClean="0"/>
              <a:t>Austausch von Materialien und gemeinsame Unterrichtsaktivitäten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 err="1" smtClean="0"/>
              <a:t>KidZ</a:t>
            </a:r>
            <a:r>
              <a:rPr lang="de-AT" dirty="0" smtClean="0"/>
              <a:t> Rahmenbedingungen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076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 smtClean="0"/>
              <a:t>KidZ</a:t>
            </a:r>
            <a:r>
              <a:rPr lang="de-AT" dirty="0" smtClean="0"/>
              <a:t> ist ein Entwicklungsprojekt – Erfahrungen müssen erst eingebracht und gesammelt werden</a:t>
            </a:r>
          </a:p>
          <a:p>
            <a:r>
              <a:rPr lang="de-AT" dirty="0" smtClean="0"/>
              <a:t>Es besteht kein Zeit- und Leistungsdruck – </a:t>
            </a:r>
            <a:br>
              <a:rPr lang="de-AT" dirty="0" smtClean="0"/>
            </a:br>
            <a:r>
              <a:rPr lang="de-AT" dirty="0" smtClean="0"/>
              <a:t>jede/r wie er/sie kann</a:t>
            </a:r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 err="1" smtClean="0"/>
              <a:t>KidZ</a:t>
            </a:r>
            <a:r>
              <a:rPr lang="de-AT" dirty="0" smtClean="0"/>
              <a:t>-Rahmenbedingungen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8137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Auswahl und Ankauf der </a:t>
            </a:r>
            <a:r>
              <a:rPr lang="de-AT" dirty="0" err="1" smtClean="0"/>
              <a:t>Tablets</a:t>
            </a:r>
            <a:r>
              <a:rPr lang="de-AT" dirty="0" smtClean="0"/>
              <a:t> – Budget</a:t>
            </a:r>
          </a:p>
          <a:p>
            <a:r>
              <a:rPr lang="de-AT" dirty="0" smtClean="0"/>
              <a:t>Begleitende Infrastruktur</a:t>
            </a:r>
          </a:p>
          <a:p>
            <a:r>
              <a:rPr lang="de-AT" dirty="0" smtClean="0"/>
              <a:t>Organisation des Einsatzes an der Schule</a:t>
            </a:r>
          </a:p>
          <a:p>
            <a:r>
              <a:rPr lang="de-AT" dirty="0" smtClean="0"/>
              <a:t>Methodik-Didaktik</a:t>
            </a:r>
          </a:p>
          <a:p>
            <a:r>
              <a:rPr lang="de-AT" dirty="0" smtClean="0"/>
              <a:t>Apps und Webservices</a:t>
            </a:r>
          </a:p>
          <a:p>
            <a:r>
              <a:rPr lang="de-AT" dirty="0" err="1" smtClean="0"/>
              <a:t>Fortbildungsmassnahmen</a:t>
            </a:r>
            <a:endParaRPr lang="de-AT" dirty="0" smtClean="0"/>
          </a:p>
          <a:p>
            <a:r>
              <a:rPr lang="de-AT" dirty="0" smtClean="0"/>
              <a:t>Sammlung von Aufgaben – </a:t>
            </a:r>
            <a:r>
              <a:rPr lang="de-AT" dirty="0" err="1" smtClean="0"/>
              <a:t>digi.komp.mobile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Themen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5834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err="1" smtClean="0"/>
              <a:t>Tablets</a:t>
            </a:r>
            <a:r>
              <a:rPr lang="de-AT" dirty="0" smtClean="0"/>
              <a:t> (</a:t>
            </a:r>
            <a:r>
              <a:rPr lang="de-AT" dirty="0" err="1" smtClean="0"/>
              <a:t>iPad</a:t>
            </a:r>
            <a:r>
              <a:rPr lang="de-AT" dirty="0" smtClean="0"/>
              <a:t>, </a:t>
            </a:r>
            <a:r>
              <a:rPr lang="de-AT" dirty="0" err="1" smtClean="0"/>
              <a:t>Android</a:t>
            </a:r>
            <a:r>
              <a:rPr lang="de-AT" dirty="0" smtClean="0"/>
              <a:t>, MS </a:t>
            </a:r>
            <a:r>
              <a:rPr lang="de-AT" dirty="0" err="1" smtClean="0"/>
              <a:t>Surface</a:t>
            </a:r>
            <a:r>
              <a:rPr lang="de-AT" dirty="0" smtClean="0"/>
              <a:t>) der Schule</a:t>
            </a:r>
          </a:p>
          <a:p>
            <a:r>
              <a:rPr lang="de-AT" dirty="0" smtClean="0"/>
              <a:t>BYOD – Bring </a:t>
            </a:r>
            <a:r>
              <a:rPr lang="de-AT" dirty="0" err="1" smtClean="0"/>
              <a:t>your</a:t>
            </a:r>
            <a:r>
              <a:rPr lang="de-AT" dirty="0" smtClean="0"/>
              <a:t> </a:t>
            </a:r>
            <a:r>
              <a:rPr lang="de-AT" dirty="0" err="1" smtClean="0"/>
              <a:t>own</a:t>
            </a:r>
            <a:r>
              <a:rPr lang="de-AT" dirty="0" smtClean="0"/>
              <a:t> </a:t>
            </a:r>
            <a:r>
              <a:rPr lang="de-AT" dirty="0" err="1" smtClean="0"/>
              <a:t>device</a:t>
            </a:r>
            <a:endParaRPr lang="de-AT" dirty="0" smtClean="0"/>
          </a:p>
          <a:p>
            <a:r>
              <a:rPr lang="de-AT" dirty="0" err="1" smtClean="0"/>
              <a:t>Smartphones</a:t>
            </a:r>
            <a:endParaRPr lang="de-AT" dirty="0" smtClean="0"/>
          </a:p>
          <a:p>
            <a:r>
              <a:rPr lang="de-AT" dirty="0" smtClean="0"/>
              <a:t>Notebooks/</a:t>
            </a:r>
            <a:r>
              <a:rPr lang="de-AT" dirty="0" err="1" smtClean="0"/>
              <a:t>Netbooks</a:t>
            </a:r>
            <a:endParaRPr lang="de-AT" dirty="0" smtClean="0"/>
          </a:p>
          <a:p>
            <a:r>
              <a:rPr lang="de-AT" dirty="0" smtClean="0"/>
              <a:t>EDV-Raum</a:t>
            </a:r>
          </a:p>
          <a:p>
            <a:r>
              <a:rPr lang="de-AT" dirty="0" smtClean="0"/>
              <a:t>Derzeitiger Stand OÖ: Schule kauft die Geräte und stellt sie zur Verfügung</a:t>
            </a:r>
          </a:p>
          <a:p>
            <a:endParaRPr lang="de-AT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Geräte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6647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err="1" smtClean="0"/>
              <a:t>iPad</a:t>
            </a:r>
            <a:r>
              <a:rPr lang="de-AT" dirty="0" smtClean="0"/>
              <a:t>: sehr gut aber auch sehr teuer</a:t>
            </a:r>
            <a:br>
              <a:rPr lang="de-AT" dirty="0" smtClean="0"/>
            </a:br>
            <a:r>
              <a:rPr lang="de-AT" dirty="0" smtClean="0"/>
              <a:t>Umgewöhnung der Arbeitsweise – Datenspeicherung und Austausch – viele sehr gute Apps – Standardsoftware in der </a:t>
            </a:r>
            <a:r>
              <a:rPr lang="de-AT" dirty="0" err="1" smtClean="0"/>
              <a:t>Cloud</a:t>
            </a:r>
            <a:endParaRPr lang="de-AT" dirty="0" smtClean="0"/>
          </a:p>
          <a:p>
            <a:r>
              <a:rPr lang="de-AT" dirty="0" smtClean="0"/>
              <a:t>Samsung </a:t>
            </a:r>
            <a:r>
              <a:rPr lang="de-AT" dirty="0" err="1" smtClean="0"/>
              <a:t>Galaxy</a:t>
            </a:r>
            <a:r>
              <a:rPr lang="de-AT" dirty="0" smtClean="0"/>
              <a:t> Pad (2, Note 10.1)</a:t>
            </a:r>
            <a:br>
              <a:rPr lang="de-AT" dirty="0" smtClean="0"/>
            </a:br>
            <a:r>
              <a:rPr lang="de-AT" dirty="0" smtClean="0"/>
              <a:t>Umgewöhnung der Arbeitsweise, viele gute Apps, Standardsoftware in der </a:t>
            </a:r>
            <a:r>
              <a:rPr lang="de-AT" dirty="0" err="1" smtClean="0"/>
              <a:t>Cloud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10.1 mit Stift</a:t>
            </a:r>
            <a:endParaRPr lang="de-AT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Geräte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2234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755</Words>
  <Application>Microsoft Office PowerPoint</Application>
  <PresentationFormat>Bildschirmpräsentation (4:3)</PresentationFormat>
  <Paragraphs>202</Paragraphs>
  <Slides>25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6" baseType="lpstr">
      <vt:lpstr>Deimos</vt:lpstr>
      <vt:lpstr>KidZ –  Klassenzimmer der Zukunft</vt:lpstr>
      <vt:lpstr>Themen</vt:lpstr>
      <vt:lpstr>Internetadressen</vt:lpstr>
      <vt:lpstr>KidZ - Rahmenbedingungen</vt:lpstr>
      <vt:lpstr>KidZ Rahmenbedingungen</vt:lpstr>
      <vt:lpstr>KidZ-Rahmenbedingungen</vt:lpstr>
      <vt:lpstr>Themen</vt:lpstr>
      <vt:lpstr>Geräte</vt:lpstr>
      <vt:lpstr>Geräte</vt:lpstr>
      <vt:lpstr>Geräte</vt:lpstr>
      <vt:lpstr>Begleitende Infrastruktur</vt:lpstr>
      <vt:lpstr>Apps - Webservices</vt:lpstr>
      <vt:lpstr>Organisation an der Schule</vt:lpstr>
      <vt:lpstr>Methodik - Didaktik</vt:lpstr>
      <vt:lpstr>Methodik-Didaktik</vt:lpstr>
      <vt:lpstr>Methodik - Didaktik</vt:lpstr>
      <vt:lpstr>Methodik - Didaktik</vt:lpstr>
      <vt:lpstr>Methodik-Didaktik</vt:lpstr>
      <vt:lpstr>Methodik – Didaktik</vt:lpstr>
      <vt:lpstr>Fortbildung</vt:lpstr>
      <vt:lpstr>Fortbildung</vt:lpstr>
      <vt:lpstr>Austausch von Materialien – Unterrichtsszenarien Kollaboration</vt:lpstr>
      <vt:lpstr>Vorstellung der KoordinatorInnen/Schulen</vt:lpstr>
      <vt:lpstr>Weitere Programmpunkte</vt:lpstr>
      <vt:lpstr>Materialien für div. Fächer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KidZ –  Tablets und Mobiles in der Schule</dc:title>
  <dc:creator>g</dc:creator>
  <cp:lastModifiedBy>g</cp:lastModifiedBy>
  <cp:revision>17</cp:revision>
  <dcterms:created xsi:type="dcterms:W3CDTF">2013-09-22T18:47:17Z</dcterms:created>
  <dcterms:modified xsi:type="dcterms:W3CDTF">2013-09-22T21:29:02Z</dcterms:modified>
</cp:coreProperties>
</file>