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5" r:id="rId9"/>
    <p:sldId id="267" r:id="rId10"/>
    <p:sldId id="266" r:id="rId11"/>
    <p:sldId id="268" r:id="rId12"/>
    <p:sldId id="270" r:id="rId13"/>
    <p:sldId id="269" r:id="rId14"/>
    <p:sldId id="271" r:id="rId15"/>
    <p:sldId id="273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74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.lunzer" initials="n" lastIdx="1" clrIdx="0">
    <p:extLst>
      <p:ext uri="{19B8F6BF-5375-455C-9EA6-DF929625EA0E}">
        <p15:presenceInfo xmlns:p15="http://schemas.microsoft.com/office/powerpoint/2012/main" userId="nicole.lunz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7"/>
  </p:normalViewPr>
  <p:slideViewPr>
    <p:cSldViewPr snapToGrid="0" snapToObjects="1">
      <p:cViewPr>
        <p:scale>
          <a:sx n="70" d="100"/>
          <a:sy n="70" d="100"/>
        </p:scale>
        <p:origin x="49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05E4-2A05-436E-985B-A53EFB7DAB0F}" type="datetimeFigureOut">
              <a:rPr lang="de-AT" smtClean="0"/>
              <a:t>29.04.2018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4704-982D-41D7-87B3-42376D12B6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405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4704-982D-41D7-87B3-42376D12B60E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5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24BEB-2C1F-554E-9A8C-360B8034B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324C0B-D27E-5442-937E-65A307A3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262952-72E4-A041-A0C3-742353A9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240A8E-C34C-A843-8C87-02ADFE14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3AB40-D163-3941-86D3-1D3C5FDD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59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9F21E-65A2-4041-964B-F29D696C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500AAD-F54C-8A47-A64A-4E74D1470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54A39-7956-C249-BCC2-F89FE0E8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561694-0D0E-634C-A748-5AD1B1A2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15E1D4-1B82-254C-9916-C4FEED55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48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7EF0AE8-C1DF-B74A-B3B3-BC59E557A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D45648-20D4-B04A-92D5-7EE92ED47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C2F580-65AA-9442-847E-5DCC331B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282DC4-00C6-504B-A338-A9616663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8AF0B1-61A5-1642-A127-94371965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3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4F83A-06FC-5F43-A5AD-6D8A65A9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81521-CC73-8843-937E-C05FDC099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F41571-C915-0D47-8F94-80CB6B35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4EDF98-8742-3844-B297-AAE85EAF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C70DCA-854E-5A43-9FC5-CA0E0639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43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C7BBD-B88F-1848-B08E-281BAF68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DE5F1D-5C82-4F40-898B-B4B03D1B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7FDDF8-061B-AE4B-9072-263030DF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67B490-7DFF-544E-8BE2-2059EED2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7B8079-9F77-0A4F-96BF-20547BDE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3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79621-B518-1E48-9AB4-3756D8D7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C1FCF9-A42F-5440-B3D1-942572DF3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8261D6-D2CE-FF46-8BF1-5C1F8E90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D70B9F-8BB0-2148-A729-7FDCED16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5A1E1B-C6F5-7E47-97C4-2E363DFD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574D38-6553-2042-A69F-549398F8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91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3C495-D822-2444-BF93-55401709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D93081-9DD7-7D4A-985D-4BC9FD0A5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DEF477-6F10-5A44-91B8-947F8B817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ABEECF-2C31-3242-B79C-771F135A9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BA50D7-3059-3B49-A3DB-0857B7E2D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B163F1-A081-AB45-AD8B-D9FCB39A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C7796B-455B-154F-9611-93553C86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753976-B9F2-E446-A7CD-B0C7570B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70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141D9-1305-A14C-8EA8-59983188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613EAD-2D02-B14F-9EA5-CDFC0426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8E4B19-4A9B-DB4F-98C6-7CCE2185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0D91AA-DDEF-074A-A993-DC0880BB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74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B988E0-36BD-2B4E-8597-12DF5C48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FBF82F-2DC1-EB4B-87F9-9AFF14B1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B3961-CE3C-4945-ACED-D1D90F01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7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6653A-A8DC-F247-A614-3976E930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4622F9-F855-1C45-B24A-C6EE2AD5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27A983-F653-CD48-84B5-B16ED0770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632410-0E98-7043-BFA5-55498A97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B271DA-9D13-8046-A859-3B9361B7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BD5D52-53D0-B442-8E8F-6BDB9B8A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65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D2FB5-A5A5-1B4C-B5E7-7F7DECBC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FC925C-0BB6-0745-8B84-C1C67FA22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B96529-F4B0-E846-8BDE-CDE558ACD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90EFB7-17E3-2D4E-98C0-E4D4923F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03914D-D9AA-2E4D-A394-DEA76FEB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8786D9-D49A-514D-8264-BD26862A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13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EE1AEB-EB21-D54B-B458-BECF5896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44E8F1-C665-1748-A04D-BBC8B00C2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3CEC22-8A4E-DB43-9E4A-F103A3052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FD7C-4A8E-3149-B967-6D1F0CC869A5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A86A8E-C08B-734A-8E88-0F45DE329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F2315-BA2E-C144-9151-A2D304163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FDE3-0FBA-184A-A766-08BABD160E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41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36F39-6ED7-714E-B45D-424333B88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Leonardo-Quiz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D1DBD9-CFDC-C648-8B47-A17BAC7EE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weißt du über Leonardos Leben?</a:t>
            </a:r>
          </a:p>
        </p:txBody>
      </p:sp>
    </p:spTree>
    <p:extLst>
      <p:ext uri="{BB962C8B-B14F-4D97-AF65-F5344CB8AC3E}">
        <p14:creationId xmlns:p14="http://schemas.microsoft.com/office/powerpoint/2010/main" val="337566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Richtig!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4" name="Pfeil nach rechts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D24209-880F-C343-BFEC-7D6A74BBDCE1}"/>
              </a:ext>
            </a:extLst>
          </p:cNvPr>
          <p:cNvSpPr/>
          <p:nvPr/>
        </p:nvSpPr>
        <p:spPr>
          <a:xfrm>
            <a:off x="7539789" y="5257800"/>
            <a:ext cx="3625516" cy="10266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52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9AF36-AA90-D046-BBB5-DF8FF3FF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welchen Schulfächern war Leonardo nicht sehr gut?</a:t>
            </a:r>
          </a:p>
        </p:txBody>
      </p:sp>
      <p:sp>
        <p:nvSpPr>
          <p:cNvPr id="8" name="Abgerundetes Rechteck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E2B615-BEEC-1C40-BF36-BDA766119187}"/>
              </a:ext>
            </a:extLst>
          </p:cNvPr>
          <p:cNvSpPr/>
          <p:nvPr/>
        </p:nvSpPr>
        <p:spPr>
          <a:xfrm>
            <a:off x="2414337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0" name="Abgerundetes 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6DDD35-BA82-F54D-BD5F-495C9E694DF0}"/>
              </a:ext>
            </a:extLst>
          </p:cNvPr>
          <p:cNvSpPr/>
          <p:nvPr/>
        </p:nvSpPr>
        <p:spPr>
          <a:xfrm>
            <a:off x="6745705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1" name="Abgerundetes Rechteck 10">
            <a:hlinkClick r:id="rId3" action="ppaction://hlinksldjump"/>
            <a:extLst>
              <a:ext uri="{FF2B5EF4-FFF2-40B4-BE49-F238E27FC236}">
                <a16:creationId xmlns:a16="http://schemas.microsoft.com/office/drawing/2014/main" id="{AB5672AD-8458-1B45-B4CB-C2CA3608A536}"/>
              </a:ext>
            </a:extLst>
          </p:cNvPr>
          <p:cNvSpPr/>
          <p:nvPr/>
        </p:nvSpPr>
        <p:spPr>
          <a:xfrm>
            <a:off x="2414337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2" name="Abgerundetes Rechteck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AC228E-51AE-1C48-80FF-6F124E449121}"/>
              </a:ext>
            </a:extLst>
          </p:cNvPr>
          <p:cNvSpPr/>
          <p:nvPr/>
        </p:nvSpPr>
        <p:spPr>
          <a:xfrm>
            <a:off x="6745705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4" name="Textfeld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2E88A0-07A4-4632-8890-F026CB98A42F}"/>
              </a:ext>
            </a:extLst>
          </p:cNvPr>
          <p:cNvSpPr txBox="1"/>
          <p:nvPr/>
        </p:nvSpPr>
        <p:spPr>
          <a:xfrm>
            <a:off x="2668880" y="2844225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Sachunterricht</a:t>
            </a:r>
          </a:p>
        </p:txBody>
      </p:sp>
      <p:sp>
        <p:nvSpPr>
          <p:cNvPr id="9" name="Textfeld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F50B0-66EB-43F8-B412-12520E2E98DD}"/>
              </a:ext>
            </a:extLst>
          </p:cNvPr>
          <p:cNvSpPr txBox="1"/>
          <p:nvPr/>
        </p:nvSpPr>
        <p:spPr>
          <a:xfrm>
            <a:off x="6934200" y="5057654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</a:p>
        </p:txBody>
      </p:sp>
      <p:sp>
        <p:nvSpPr>
          <p:cNvPr id="13" name="Textfeld 12">
            <a:hlinkClick r:id="rId3" action="ppaction://hlinksldjump"/>
            <a:extLst>
              <a:ext uri="{FF2B5EF4-FFF2-40B4-BE49-F238E27FC236}">
                <a16:creationId xmlns:a16="http://schemas.microsoft.com/office/drawing/2014/main" id="{DEA19BE4-8277-4230-8371-48C0377738EB}"/>
              </a:ext>
            </a:extLst>
          </p:cNvPr>
          <p:cNvSpPr txBox="1"/>
          <p:nvPr/>
        </p:nvSpPr>
        <p:spPr>
          <a:xfrm>
            <a:off x="2668880" y="4811432"/>
            <a:ext cx="355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Deutsch und Mathematik</a:t>
            </a:r>
          </a:p>
        </p:txBody>
      </p:sp>
      <p:sp>
        <p:nvSpPr>
          <p:cNvPr id="14" name="Textfeld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0B0CFE-EC8B-4EB2-BB79-E599BF6299A4}"/>
              </a:ext>
            </a:extLst>
          </p:cNvPr>
          <p:cNvSpPr txBox="1"/>
          <p:nvPr/>
        </p:nvSpPr>
        <p:spPr>
          <a:xfrm>
            <a:off x="7000248" y="2908012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Musik</a:t>
            </a:r>
          </a:p>
        </p:txBody>
      </p:sp>
    </p:spTree>
    <p:extLst>
      <p:ext uri="{BB962C8B-B14F-4D97-AF65-F5344CB8AC3E}">
        <p14:creationId xmlns:p14="http://schemas.microsoft.com/office/powerpoint/2010/main" val="131049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Leider falsch!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5" name="Pfeil nach rechts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B8BBF0-73FE-7641-B049-FEDD25B5B57A}"/>
              </a:ext>
            </a:extLst>
          </p:cNvPr>
          <p:cNvSpPr/>
          <p:nvPr/>
        </p:nvSpPr>
        <p:spPr>
          <a:xfrm flipH="1">
            <a:off x="1716505" y="5257800"/>
            <a:ext cx="3625516" cy="1026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37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Richtig!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4" name="Pfeil nach rechts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D24209-880F-C343-BFEC-7D6A74BBDCE1}"/>
              </a:ext>
            </a:extLst>
          </p:cNvPr>
          <p:cNvSpPr/>
          <p:nvPr/>
        </p:nvSpPr>
        <p:spPr>
          <a:xfrm>
            <a:off x="7539789" y="5257800"/>
            <a:ext cx="3625516" cy="10266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3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9AF36-AA90-D046-BBB5-DF8FF3FF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konnte Leonardo da Vinci besonders gut?</a:t>
            </a:r>
          </a:p>
        </p:txBody>
      </p:sp>
      <p:sp>
        <p:nvSpPr>
          <p:cNvPr id="8" name="Abgerundetes Rechteck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E2B615-BEEC-1C40-BF36-BDA766119187}"/>
              </a:ext>
            </a:extLst>
          </p:cNvPr>
          <p:cNvSpPr/>
          <p:nvPr/>
        </p:nvSpPr>
        <p:spPr>
          <a:xfrm>
            <a:off x="2414337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0" name="Abgerundetes 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6DDD35-BA82-F54D-BD5F-495C9E694DF0}"/>
              </a:ext>
            </a:extLst>
          </p:cNvPr>
          <p:cNvSpPr/>
          <p:nvPr/>
        </p:nvSpPr>
        <p:spPr>
          <a:xfrm>
            <a:off x="6745705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1" name="Abgerundetes 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5672AD-8458-1B45-B4CB-C2CA3608A536}"/>
              </a:ext>
            </a:extLst>
          </p:cNvPr>
          <p:cNvSpPr/>
          <p:nvPr/>
        </p:nvSpPr>
        <p:spPr>
          <a:xfrm>
            <a:off x="2414337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2" name="Abgerundetes 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F7AC228E-51AE-1C48-80FF-6F124E449121}"/>
              </a:ext>
            </a:extLst>
          </p:cNvPr>
          <p:cNvSpPr/>
          <p:nvPr/>
        </p:nvSpPr>
        <p:spPr>
          <a:xfrm>
            <a:off x="6745705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4" name="Textfeld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2E88A0-07A4-4632-8890-F026CB98A42F}"/>
              </a:ext>
            </a:extLst>
          </p:cNvPr>
          <p:cNvSpPr txBox="1"/>
          <p:nvPr/>
        </p:nvSpPr>
        <p:spPr>
          <a:xfrm>
            <a:off x="2668880" y="2844225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:a16="http://schemas.microsoft.com/office/drawing/2014/main" id="{B56F50B0-66EB-43F8-B412-12520E2E98DD}"/>
              </a:ext>
            </a:extLst>
          </p:cNvPr>
          <p:cNvSpPr txBox="1"/>
          <p:nvPr/>
        </p:nvSpPr>
        <p:spPr>
          <a:xfrm>
            <a:off x="6934200" y="5057654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zeichnen</a:t>
            </a:r>
          </a:p>
        </p:txBody>
      </p:sp>
      <p:sp>
        <p:nvSpPr>
          <p:cNvPr id="13" name="Textfeld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A19BE4-8277-4230-8371-48C0377738EB}"/>
              </a:ext>
            </a:extLst>
          </p:cNvPr>
          <p:cNvSpPr txBox="1"/>
          <p:nvPr/>
        </p:nvSpPr>
        <p:spPr>
          <a:xfrm>
            <a:off x="2668880" y="5057654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tanzen</a:t>
            </a:r>
          </a:p>
        </p:txBody>
      </p:sp>
      <p:sp>
        <p:nvSpPr>
          <p:cNvPr id="14" name="Textfeld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0B0CFE-EC8B-4EB2-BB79-E599BF6299A4}"/>
              </a:ext>
            </a:extLst>
          </p:cNvPr>
          <p:cNvSpPr txBox="1"/>
          <p:nvPr/>
        </p:nvSpPr>
        <p:spPr>
          <a:xfrm>
            <a:off x="7000248" y="2908012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singen</a:t>
            </a:r>
          </a:p>
        </p:txBody>
      </p:sp>
    </p:spTree>
    <p:extLst>
      <p:ext uri="{BB962C8B-B14F-4D97-AF65-F5344CB8AC3E}">
        <p14:creationId xmlns:p14="http://schemas.microsoft.com/office/powerpoint/2010/main" val="308142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Leider falsch!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5" name="Pfeil nach rechts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B8BBF0-73FE-7641-B049-FEDD25B5B57A}"/>
              </a:ext>
            </a:extLst>
          </p:cNvPr>
          <p:cNvSpPr/>
          <p:nvPr/>
        </p:nvSpPr>
        <p:spPr>
          <a:xfrm flipH="1">
            <a:off x="1716505" y="5257800"/>
            <a:ext cx="3625516" cy="1026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37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Richtig!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4" name="Pfeil nach rechts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D24209-880F-C343-BFEC-7D6A74BBDCE1}"/>
              </a:ext>
            </a:extLst>
          </p:cNvPr>
          <p:cNvSpPr/>
          <p:nvPr/>
        </p:nvSpPr>
        <p:spPr>
          <a:xfrm>
            <a:off x="7539789" y="5257800"/>
            <a:ext cx="3625516" cy="10266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31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9AF36-AA90-D046-BBB5-DF8FF3FF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welchem Ort hat Leonardo da Vinci 40 Jahre lang gearbeitet?</a:t>
            </a:r>
          </a:p>
        </p:txBody>
      </p:sp>
      <p:sp>
        <p:nvSpPr>
          <p:cNvPr id="8" name="Abgerundetes Rechteck 7">
            <a:hlinkClick r:id="rId2" action="ppaction://hlinksldjump"/>
            <a:extLst>
              <a:ext uri="{FF2B5EF4-FFF2-40B4-BE49-F238E27FC236}">
                <a16:creationId xmlns:a16="http://schemas.microsoft.com/office/drawing/2014/main" id="{4FE2B615-BEEC-1C40-BF36-BDA766119187}"/>
              </a:ext>
            </a:extLst>
          </p:cNvPr>
          <p:cNvSpPr/>
          <p:nvPr/>
        </p:nvSpPr>
        <p:spPr>
          <a:xfrm>
            <a:off x="2414337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0" name="Abgerundetes 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6DDD35-BA82-F54D-BD5F-495C9E694DF0}"/>
              </a:ext>
            </a:extLst>
          </p:cNvPr>
          <p:cNvSpPr/>
          <p:nvPr/>
        </p:nvSpPr>
        <p:spPr>
          <a:xfrm>
            <a:off x="6745705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1" name="Abgerundetes 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5672AD-8458-1B45-B4CB-C2CA3608A536}"/>
              </a:ext>
            </a:extLst>
          </p:cNvPr>
          <p:cNvSpPr/>
          <p:nvPr/>
        </p:nvSpPr>
        <p:spPr>
          <a:xfrm>
            <a:off x="2414337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2" name="Abgerundetes Rechteck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AC228E-51AE-1C48-80FF-6F124E449121}"/>
              </a:ext>
            </a:extLst>
          </p:cNvPr>
          <p:cNvSpPr/>
          <p:nvPr/>
        </p:nvSpPr>
        <p:spPr>
          <a:xfrm>
            <a:off x="6745705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4" name="Textfeld 3">
            <a:hlinkClick r:id="rId2" action="ppaction://hlinksldjump"/>
            <a:extLst>
              <a:ext uri="{FF2B5EF4-FFF2-40B4-BE49-F238E27FC236}">
                <a16:creationId xmlns:a16="http://schemas.microsoft.com/office/drawing/2014/main" id="{8F2E88A0-07A4-4632-8890-F026CB98A42F}"/>
              </a:ext>
            </a:extLst>
          </p:cNvPr>
          <p:cNvSpPr txBox="1"/>
          <p:nvPr/>
        </p:nvSpPr>
        <p:spPr>
          <a:xfrm>
            <a:off x="2668880" y="2844225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Florenz</a:t>
            </a:r>
          </a:p>
        </p:txBody>
      </p:sp>
      <p:sp>
        <p:nvSpPr>
          <p:cNvPr id="9" name="Textfeld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F50B0-66EB-43F8-B412-12520E2E98DD}"/>
              </a:ext>
            </a:extLst>
          </p:cNvPr>
          <p:cNvSpPr txBox="1"/>
          <p:nvPr/>
        </p:nvSpPr>
        <p:spPr>
          <a:xfrm>
            <a:off x="6934200" y="5057654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Salzburg</a:t>
            </a:r>
          </a:p>
        </p:txBody>
      </p:sp>
      <p:sp>
        <p:nvSpPr>
          <p:cNvPr id="13" name="Textfeld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A19BE4-8277-4230-8371-48C0377738EB}"/>
              </a:ext>
            </a:extLst>
          </p:cNvPr>
          <p:cNvSpPr txBox="1"/>
          <p:nvPr/>
        </p:nvSpPr>
        <p:spPr>
          <a:xfrm>
            <a:off x="2668880" y="5057654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</a:p>
        </p:txBody>
      </p:sp>
      <p:sp>
        <p:nvSpPr>
          <p:cNvPr id="14" name="Textfeld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0B0CFE-EC8B-4EB2-BB79-E599BF6299A4}"/>
              </a:ext>
            </a:extLst>
          </p:cNvPr>
          <p:cNvSpPr txBox="1"/>
          <p:nvPr/>
        </p:nvSpPr>
        <p:spPr>
          <a:xfrm>
            <a:off x="7000248" y="2908012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Wien</a:t>
            </a:r>
          </a:p>
        </p:txBody>
      </p:sp>
    </p:spTree>
    <p:extLst>
      <p:ext uri="{BB962C8B-B14F-4D97-AF65-F5344CB8AC3E}">
        <p14:creationId xmlns:p14="http://schemas.microsoft.com/office/powerpoint/2010/main" val="229811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Leider falsch!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5" name="Pfeil nach rechts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B8BBF0-73FE-7641-B049-FEDD25B5B57A}"/>
              </a:ext>
            </a:extLst>
          </p:cNvPr>
          <p:cNvSpPr/>
          <p:nvPr/>
        </p:nvSpPr>
        <p:spPr>
          <a:xfrm flipH="1">
            <a:off x="1716505" y="5257800"/>
            <a:ext cx="3625516" cy="1026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02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Richtig!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4" name="Pfeil nach rechts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D24209-880F-C343-BFEC-7D6A74BBDCE1}"/>
              </a:ext>
            </a:extLst>
          </p:cNvPr>
          <p:cNvSpPr/>
          <p:nvPr/>
        </p:nvSpPr>
        <p:spPr>
          <a:xfrm>
            <a:off x="7539789" y="5257800"/>
            <a:ext cx="3625516" cy="10266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15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9AF36-AA90-D046-BBB5-DF8FF3FF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Wann wurde Leonardo da Vinci geboren?</a:t>
            </a:r>
          </a:p>
        </p:txBody>
      </p:sp>
      <p:sp>
        <p:nvSpPr>
          <p:cNvPr id="8" name="Abgerundetes Rechteck 7">
            <a:hlinkClick r:id="rId2" action="ppaction://hlinksldjump"/>
            <a:extLst>
              <a:ext uri="{FF2B5EF4-FFF2-40B4-BE49-F238E27FC236}">
                <a16:creationId xmlns:a16="http://schemas.microsoft.com/office/drawing/2014/main" id="{4FE2B615-BEEC-1C40-BF36-BDA766119187}"/>
              </a:ext>
            </a:extLst>
          </p:cNvPr>
          <p:cNvSpPr/>
          <p:nvPr/>
        </p:nvSpPr>
        <p:spPr>
          <a:xfrm>
            <a:off x="2414337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0" name="Abgerundetes 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6DDD35-BA82-F54D-BD5F-495C9E694DF0}"/>
              </a:ext>
            </a:extLst>
          </p:cNvPr>
          <p:cNvSpPr/>
          <p:nvPr/>
        </p:nvSpPr>
        <p:spPr>
          <a:xfrm>
            <a:off x="6745705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1" name="Abgerundetes Rechteck 10">
            <a:hlinkClick r:id="rId2" action="ppaction://hlinksldjump"/>
            <a:extLst>
              <a:ext uri="{FF2B5EF4-FFF2-40B4-BE49-F238E27FC236}">
                <a16:creationId xmlns:a16="http://schemas.microsoft.com/office/drawing/2014/main" id="{AB5672AD-8458-1B45-B4CB-C2CA3608A536}"/>
              </a:ext>
            </a:extLst>
          </p:cNvPr>
          <p:cNvSpPr/>
          <p:nvPr/>
        </p:nvSpPr>
        <p:spPr>
          <a:xfrm>
            <a:off x="2414337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2" name="Abgerundetes 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F7AC228E-51AE-1C48-80FF-6F124E449121}"/>
              </a:ext>
            </a:extLst>
          </p:cNvPr>
          <p:cNvSpPr/>
          <p:nvPr/>
        </p:nvSpPr>
        <p:spPr>
          <a:xfrm>
            <a:off x="6745705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4" name="Textfeld 3">
            <a:hlinkClick r:id="rId2" action="ppaction://hlinksldjump"/>
            <a:extLst>
              <a:ext uri="{FF2B5EF4-FFF2-40B4-BE49-F238E27FC236}">
                <a16:creationId xmlns:a16="http://schemas.microsoft.com/office/drawing/2014/main" id="{8F2E88A0-07A4-4632-8890-F026CB98A42F}"/>
              </a:ext>
            </a:extLst>
          </p:cNvPr>
          <p:cNvSpPr txBox="1"/>
          <p:nvPr/>
        </p:nvSpPr>
        <p:spPr>
          <a:xfrm>
            <a:off x="2668880" y="2844225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1613</a:t>
            </a:r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:a16="http://schemas.microsoft.com/office/drawing/2014/main" id="{B56F50B0-66EB-43F8-B412-12520E2E98DD}"/>
              </a:ext>
            </a:extLst>
          </p:cNvPr>
          <p:cNvSpPr txBox="1"/>
          <p:nvPr/>
        </p:nvSpPr>
        <p:spPr>
          <a:xfrm>
            <a:off x="6934200" y="5057654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1234</a:t>
            </a:r>
          </a:p>
        </p:txBody>
      </p:sp>
      <p:sp>
        <p:nvSpPr>
          <p:cNvPr id="13" name="Textfeld 12">
            <a:hlinkClick r:id="rId2" action="ppaction://hlinksldjump"/>
            <a:extLst>
              <a:ext uri="{FF2B5EF4-FFF2-40B4-BE49-F238E27FC236}">
                <a16:creationId xmlns:a16="http://schemas.microsoft.com/office/drawing/2014/main" id="{DEA19BE4-8277-4230-8371-48C0377738EB}"/>
              </a:ext>
            </a:extLst>
          </p:cNvPr>
          <p:cNvSpPr txBox="1"/>
          <p:nvPr/>
        </p:nvSpPr>
        <p:spPr>
          <a:xfrm>
            <a:off x="2668880" y="5057654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1920</a:t>
            </a:r>
          </a:p>
        </p:txBody>
      </p:sp>
      <p:sp>
        <p:nvSpPr>
          <p:cNvPr id="14" name="Textfeld 13">
            <a:hlinkClick r:id="rId3" action="ppaction://hlinksldjump"/>
            <a:extLst>
              <a:ext uri="{FF2B5EF4-FFF2-40B4-BE49-F238E27FC236}">
                <a16:creationId xmlns:a16="http://schemas.microsoft.com/office/drawing/2014/main" id="{3D0B0CFE-EC8B-4EB2-BB79-E599BF6299A4}"/>
              </a:ext>
            </a:extLst>
          </p:cNvPr>
          <p:cNvSpPr txBox="1"/>
          <p:nvPr/>
        </p:nvSpPr>
        <p:spPr>
          <a:xfrm>
            <a:off x="7000248" y="2908012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1452</a:t>
            </a:r>
          </a:p>
        </p:txBody>
      </p:sp>
    </p:spTree>
    <p:extLst>
      <p:ext uri="{BB962C8B-B14F-4D97-AF65-F5344CB8AC3E}">
        <p14:creationId xmlns:p14="http://schemas.microsoft.com/office/powerpoint/2010/main" val="2974652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9AF36-AA90-D046-BBB5-DF8FF3FF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alt wurde Leonardo da Vinci?</a:t>
            </a:r>
          </a:p>
        </p:txBody>
      </p:sp>
      <p:sp>
        <p:nvSpPr>
          <p:cNvPr id="8" name="Abgerundetes Rechteck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E2B615-BEEC-1C40-BF36-BDA766119187}"/>
              </a:ext>
            </a:extLst>
          </p:cNvPr>
          <p:cNvSpPr/>
          <p:nvPr/>
        </p:nvSpPr>
        <p:spPr>
          <a:xfrm>
            <a:off x="2414337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0" name="Abgerundetes Rechteck 9">
            <a:hlinkClick r:id="rId2" action="ppaction://hlinksldjump"/>
            <a:extLst>
              <a:ext uri="{FF2B5EF4-FFF2-40B4-BE49-F238E27FC236}">
                <a16:creationId xmlns:a16="http://schemas.microsoft.com/office/drawing/2014/main" id="{926DDD35-BA82-F54D-BD5F-495C9E694DF0}"/>
              </a:ext>
            </a:extLst>
          </p:cNvPr>
          <p:cNvSpPr/>
          <p:nvPr/>
        </p:nvSpPr>
        <p:spPr>
          <a:xfrm>
            <a:off x="6745705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1" name="Abgerundetes 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5672AD-8458-1B45-B4CB-C2CA3608A536}"/>
              </a:ext>
            </a:extLst>
          </p:cNvPr>
          <p:cNvSpPr/>
          <p:nvPr/>
        </p:nvSpPr>
        <p:spPr>
          <a:xfrm>
            <a:off x="2414337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2" name="Abgerundetes Rechteck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AC228E-51AE-1C48-80FF-6F124E449121}"/>
              </a:ext>
            </a:extLst>
          </p:cNvPr>
          <p:cNvSpPr/>
          <p:nvPr/>
        </p:nvSpPr>
        <p:spPr>
          <a:xfrm>
            <a:off x="6745705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4" name="Textfeld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2E88A0-07A4-4632-8890-F026CB98A42F}"/>
              </a:ext>
            </a:extLst>
          </p:cNvPr>
          <p:cNvSpPr txBox="1"/>
          <p:nvPr/>
        </p:nvSpPr>
        <p:spPr>
          <a:xfrm>
            <a:off x="2668880" y="2844225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34 Jahre</a:t>
            </a:r>
          </a:p>
        </p:txBody>
      </p:sp>
      <p:sp>
        <p:nvSpPr>
          <p:cNvPr id="9" name="Textfeld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F50B0-66EB-43F8-B412-12520E2E98DD}"/>
              </a:ext>
            </a:extLst>
          </p:cNvPr>
          <p:cNvSpPr txBox="1"/>
          <p:nvPr/>
        </p:nvSpPr>
        <p:spPr>
          <a:xfrm>
            <a:off x="6934200" y="5057654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94 Jahre</a:t>
            </a:r>
          </a:p>
        </p:txBody>
      </p:sp>
      <p:sp>
        <p:nvSpPr>
          <p:cNvPr id="13" name="Textfeld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A19BE4-8277-4230-8371-48C0377738EB}"/>
              </a:ext>
            </a:extLst>
          </p:cNvPr>
          <p:cNvSpPr txBox="1"/>
          <p:nvPr/>
        </p:nvSpPr>
        <p:spPr>
          <a:xfrm>
            <a:off x="2668880" y="5057654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72 Jahre</a:t>
            </a:r>
          </a:p>
        </p:txBody>
      </p:sp>
      <p:sp>
        <p:nvSpPr>
          <p:cNvPr id="14" name="Textfeld 13">
            <a:hlinkClick r:id="rId2" action="ppaction://hlinksldjump"/>
            <a:extLst>
              <a:ext uri="{FF2B5EF4-FFF2-40B4-BE49-F238E27FC236}">
                <a16:creationId xmlns:a16="http://schemas.microsoft.com/office/drawing/2014/main" id="{3D0B0CFE-EC8B-4EB2-BB79-E599BF6299A4}"/>
              </a:ext>
            </a:extLst>
          </p:cNvPr>
          <p:cNvSpPr txBox="1"/>
          <p:nvPr/>
        </p:nvSpPr>
        <p:spPr>
          <a:xfrm>
            <a:off x="7000248" y="2908012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67 Jahre</a:t>
            </a:r>
          </a:p>
        </p:txBody>
      </p:sp>
    </p:spTree>
    <p:extLst>
      <p:ext uri="{BB962C8B-B14F-4D97-AF65-F5344CB8AC3E}">
        <p14:creationId xmlns:p14="http://schemas.microsoft.com/office/powerpoint/2010/main" val="400440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Leider falsch!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5" name="Pfeil nach rechts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B8BBF0-73FE-7641-B049-FEDD25B5B57A}"/>
              </a:ext>
            </a:extLst>
          </p:cNvPr>
          <p:cNvSpPr/>
          <p:nvPr/>
        </p:nvSpPr>
        <p:spPr>
          <a:xfrm flipH="1">
            <a:off x="1716505" y="5257800"/>
            <a:ext cx="3625516" cy="1026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286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Richtig!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4" name="Pfeil nach rechts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D24209-880F-C343-BFEC-7D6A74BBDCE1}"/>
              </a:ext>
            </a:extLst>
          </p:cNvPr>
          <p:cNvSpPr/>
          <p:nvPr/>
        </p:nvSpPr>
        <p:spPr>
          <a:xfrm>
            <a:off x="7539789" y="5257800"/>
            <a:ext cx="3625516" cy="10266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370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Herzlichen Glückwunsch!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Du hast es geschafft!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44AC45-1E3B-49B4-AF1C-49CBC2EB9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27" t="23333" r="23890" b="25625"/>
          <a:stretch/>
        </p:blipFill>
        <p:spPr>
          <a:xfrm rot="1296044">
            <a:off x="8620125" y="3255962"/>
            <a:ext cx="3571875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Richtig!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4" name="Pfeil nach rechts 3">
            <a:hlinkClick r:id="rId2" action="ppaction://hlinksldjump"/>
            <a:extLst>
              <a:ext uri="{FF2B5EF4-FFF2-40B4-BE49-F238E27FC236}">
                <a16:creationId xmlns:a16="http://schemas.microsoft.com/office/drawing/2014/main" id="{BAD24209-880F-C343-BFEC-7D6A74BBDCE1}"/>
              </a:ext>
            </a:extLst>
          </p:cNvPr>
          <p:cNvSpPr/>
          <p:nvPr/>
        </p:nvSpPr>
        <p:spPr>
          <a:xfrm>
            <a:off x="7539789" y="5257800"/>
            <a:ext cx="3625516" cy="10266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98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Leider falsch!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5" name="Pfeil nach rechts 4">
            <a:hlinkClick r:id="rId2" action="ppaction://hlinksldjump"/>
            <a:extLst>
              <a:ext uri="{FF2B5EF4-FFF2-40B4-BE49-F238E27FC236}">
                <a16:creationId xmlns:a16="http://schemas.microsoft.com/office/drawing/2014/main" id="{DBB8BBF0-73FE-7641-B049-FEDD25B5B57A}"/>
              </a:ext>
            </a:extLst>
          </p:cNvPr>
          <p:cNvSpPr/>
          <p:nvPr/>
        </p:nvSpPr>
        <p:spPr>
          <a:xfrm flipH="1">
            <a:off x="1716505" y="5257800"/>
            <a:ext cx="3625516" cy="1026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53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9AF36-AA90-D046-BBB5-DF8FF3FF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Warum nannte man ihn Leonardo da 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Vinci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Abgerundetes Rechteck 7">
            <a:hlinkClick r:id="rId2" action="ppaction://hlinksldjump"/>
            <a:extLst>
              <a:ext uri="{FF2B5EF4-FFF2-40B4-BE49-F238E27FC236}">
                <a16:creationId xmlns:a16="http://schemas.microsoft.com/office/drawing/2014/main" id="{4FE2B615-BEEC-1C40-BF36-BDA766119187}"/>
              </a:ext>
            </a:extLst>
          </p:cNvPr>
          <p:cNvSpPr/>
          <p:nvPr/>
        </p:nvSpPr>
        <p:spPr>
          <a:xfrm>
            <a:off x="2414337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0" name="Abgerundetes 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6DDD35-BA82-F54D-BD5F-495C9E694DF0}"/>
              </a:ext>
            </a:extLst>
          </p:cNvPr>
          <p:cNvSpPr/>
          <p:nvPr/>
        </p:nvSpPr>
        <p:spPr>
          <a:xfrm>
            <a:off x="6745705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1" name="Abgerundetes 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5672AD-8458-1B45-B4CB-C2CA3608A536}"/>
              </a:ext>
            </a:extLst>
          </p:cNvPr>
          <p:cNvSpPr/>
          <p:nvPr/>
        </p:nvSpPr>
        <p:spPr>
          <a:xfrm>
            <a:off x="2414337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2" name="Abgerundetes Rechteck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AC228E-51AE-1C48-80FF-6F124E449121}"/>
              </a:ext>
            </a:extLst>
          </p:cNvPr>
          <p:cNvSpPr/>
          <p:nvPr/>
        </p:nvSpPr>
        <p:spPr>
          <a:xfrm>
            <a:off x="6745705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4" name="Textfeld 3">
            <a:hlinkClick r:id="rId2" action="ppaction://hlinksldjump"/>
            <a:extLst>
              <a:ext uri="{FF2B5EF4-FFF2-40B4-BE49-F238E27FC236}">
                <a16:creationId xmlns:a16="http://schemas.microsoft.com/office/drawing/2014/main" id="{8F2E88A0-07A4-4632-8890-F026CB98A42F}"/>
              </a:ext>
            </a:extLst>
          </p:cNvPr>
          <p:cNvSpPr txBox="1"/>
          <p:nvPr/>
        </p:nvSpPr>
        <p:spPr>
          <a:xfrm>
            <a:off x="2668880" y="2659394"/>
            <a:ext cx="355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weil er aus dem Ort „Vinci“ stammt</a:t>
            </a:r>
          </a:p>
        </p:txBody>
      </p:sp>
      <p:sp>
        <p:nvSpPr>
          <p:cNvPr id="9" name="Textfeld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F50B0-66EB-43F8-B412-12520E2E98DD}"/>
              </a:ext>
            </a:extLst>
          </p:cNvPr>
          <p:cNvSpPr txBox="1"/>
          <p:nvPr/>
        </p:nvSpPr>
        <p:spPr>
          <a:xfrm>
            <a:off x="7000248" y="4565211"/>
            <a:ext cx="3557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weil ihn seine Freunde ärgern wollten</a:t>
            </a:r>
          </a:p>
        </p:txBody>
      </p:sp>
      <p:sp>
        <p:nvSpPr>
          <p:cNvPr id="13" name="Textfeld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A19BE4-8277-4230-8371-48C0377738EB}"/>
              </a:ext>
            </a:extLst>
          </p:cNvPr>
          <p:cNvSpPr txBox="1"/>
          <p:nvPr/>
        </p:nvSpPr>
        <p:spPr>
          <a:xfrm>
            <a:off x="2414337" y="4565211"/>
            <a:ext cx="4010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weil alle Künstler einen Künstler-namen haben</a:t>
            </a:r>
          </a:p>
        </p:txBody>
      </p:sp>
      <p:sp>
        <p:nvSpPr>
          <p:cNvPr id="14" name="Textfeld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0B0CFE-EC8B-4EB2-BB79-E599BF6299A4}"/>
              </a:ext>
            </a:extLst>
          </p:cNvPr>
          <p:cNvSpPr txBox="1"/>
          <p:nvPr/>
        </p:nvSpPr>
        <p:spPr>
          <a:xfrm>
            <a:off x="7000248" y="2659394"/>
            <a:ext cx="355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weil „Vinci“ sein Spitzname war </a:t>
            </a:r>
          </a:p>
        </p:txBody>
      </p:sp>
    </p:spTree>
    <p:extLst>
      <p:ext uri="{BB962C8B-B14F-4D97-AF65-F5344CB8AC3E}">
        <p14:creationId xmlns:p14="http://schemas.microsoft.com/office/powerpoint/2010/main" val="176107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Leider falsch!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5" name="Pfeil nach rechts 4">
            <a:hlinkClick r:id="rId2" action="ppaction://hlinksldjump"/>
            <a:extLst>
              <a:ext uri="{FF2B5EF4-FFF2-40B4-BE49-F238E27FC236}">
                <a16:creationId xmlns:a16="http://schemas.microsoft.com/office/drawing/2014/main" id="{DBB8BBF0-73FE-7641-B049-FEDD25B5B57A}"/>
              </a:ext>
            </a:extLst>
          </p:cNvPr>
          <p:cNvSpPr/>
          <p:nvPr/>
        </p:nvSpPr>
        <p:spPr>
          <a:xfrm flipH="1">
            <a:off x="1716505" y="5257800"/>
            <a:ext cx="3625516" cy="1026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77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Richtig!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4" name="Pfeil nach rechts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D24209-880F-C343-BFEC-7D6A74BBDCE1}"/>
              </a:ext>
            </a:extLst>
          </p:cNvPr>
          <p:cNvSpPr/>
          <p:nvPr/>
        </p:nvSpPr>
        <p:spPr>
          <a:xfrm>
            <a:off x="7539789" y="5257800"/>
            <a:ext cx="3625516" cy="10266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87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9AF36-AA90-D046-BBB5-DF8FF3FF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Warum beschäftigte sich Leonardo viel mit der Natur?</a:t>
            </a:r>
          </a:p>
        </p:txBody>
      </p:sp>
      <p:sp>
        <p:nvSpPr>
          <p:cNvPr id="8" name="Abgerundetes Rechteck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E2B615-BEEC-1C40-BF36-BDA766119187}"/>
              </a:ext>
            </a:extLst>
          </p:cNvPr>
          <p:cNvSpPr/>
          <p:nvPr/>
        </p:nvSpPr>
        <p:spPr>
          <a:xfrm>
            <a:off x="2414337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0" name="Abgerundetes 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6DDD35-BA82-F54D-BD5F-495C9E694DF0}"/>
              </a:ext>
            </a:extLst>
          </p:cNvPr>
          <p:cNvSpPr/>
          <p:nvPr/>
        </p:nvSpPr>
        <p:spPr>
          <a:xfrm>
            <a:off x="6745705" y="2261937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1" name="Abgerundetes 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5672AD-8458-1B45-B4CB-C2CA3608A536}"/>
              </a:ext>
            </a:extLst>
          </p:cNvPr>
          <p:cNvSpPr/>
          <p:nvPr/>
        </p:nvSpPr>
        <p:spPr>
          <a:xfrm>
            <a:off x="2414337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12" name="Abgerundetes 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F7AC228E-51AE-1C48-80FF-6F124E449121}"/>
              </a:ext>
            </a:extLst>
          </p:cNvPr>
          <p:cNvSpPr/>
          <p:nvPr/>
        </p:nvSpPr>
        <p:spPr>
          <a:xfrm>
            <a:off x="6745705" y="4411579"/>
            <a:ext cx="4066674" cy="187692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aBbCc" panose="020B0500000000000000" pitchFamily="34" charset="0"/>
            </a:endParaRPr>
          </a:p>
        </p:txBody>
      </p:sp>
      <p:sp>
        <p:nvSpPr>
          <p:cNvPr id="4" name="Textfeld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2E88A0-07A4-4632-8890-F026CB98A42F}"/>
              </a:ext>
            </a:extLst>
          </p:cNvPr>
          <p:cNvSpPr txBox="1"/>
          <p:nvPr/>
        </p:nvSpPr>
        <p:spPr>
          <a:xfrm>
            <a:off x="2668880" y="2659394"/>
            <a:ext cx="355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weil er neue Arten entdecken wollte</a:t>
            </a:r>
          </a:p>
        </p:txBody>
      </p:sp>
      <p:sp>
        <p:nvSpPr>
          <p:cNvPr id="9" name="Textfeld 8">
            <a:hlinkClick r:id="rId2" action="ppaction://hlinksldjump"/>
            <a:extLst>
              <a:ext uri="{FF2B5EF4-FFF2-40B4-BE49-F238E27FC236}">
                <a16:creationId xmlns:a16="http://schemas.microsoft.com/office/drawing/2014/main" id="{B56F50B0-66EB-43F8-B412-12520E2E98DD}"/>
              </a:ext>
            </a:extLst>
          </p:cNvPr>
          <p:cNvSpPr txBox="1"/>
          <p:nvPr/>
        </p:nvSpPr>
        <p:spPr>
          <a:xfrm>
            <a:off x="6934200" y="4811432"/>
            <a:ext cx="355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weil er sie verstehen wollte</a:t>
            </a:r>
          </a:p>
        </p:txBody>
      </p:sp>
      <p:sp>
        <p:nvSpPr>
          <p:cNvPr id="13" name="Textfeld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A19BE4-8277-4230-8371-48C0377738EB}"/>
              </a:ext>
            </a:extLst>
          </p:cNvPr>
          <p:cNvSpPr txBox="1"/>
          <p:nvPr/>
        </p:nvSpPr>
        <p:spPr>
          <a:xfrm>
            <a:off x="2668880" y="4565211"/>
            <a:ext cx="3557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weil er ein Projekt in der Schule machen musste</a:t>
            </a:r>
          </a:p>
        </p:txBody>
      </p:sp>
      <p:sp>
        <p:nvSpPr>
          <p:cNvPr id="14" name="Textfeld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0B0CFE-EC8B-4EB2-BB79-E599BF6299A4}"/>
              </a:ext>
            </a:extLst>
          </p:cNvPr>
          <p:cNvSpPr txBox="1"/>
          <p:nvPr/>
        </p:nvSpPr>
        <p:spPr>
          <a:xfrm>
            <a:off x="7000248" y="2659394"/>
            <a:ext cx="355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weil seine Mutter ihn dazu zwang</a:t>
            </a:r>
          </a:p>
        </p:txBody>
      </p:sp>
    </p:spTree>
    <p:extLst>
      <p:ext uri="{BB962C8B-B14F-4D97-AF65-F5344CB8AC3E}">
        <p14:creationId xmlns:p14="http://schemas.microsoft.com/office/powerpoint/2010/main" val="73673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2AA6-89F2-9540-86E4-036284F3A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Leider falsch!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D2F18A-46A0-3A46-B8CB-3CA0B3FD2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Klicke auf den Pfeil</a:t>
            </a:r>
          </a:p>
        </p:txBody>
      </p:sp>
      <p:sp>
        <p:nvSpPr>
          <p:cNvPr id="5" name="Pfeil nach rechts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B8BBF0-73FE-7641-B049-FEDD25B5B57A}"/>
              </a:ext>
            </a:extLst>
          </p:cNvPr>
          <p:cNvSpPr/>
          <p:nvPr/>
        </p:nvSpPr>
        <p:spPr>
          <a:xfrm flipH="1">
            <a:off x="1716505" y="5257800"/>
            <a:ext cx="3625516" cy="1026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756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Breitbild</PresentationFormat>
  <Paragraphs>68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AaBbCc</vt:lpstr>
      <vt:lpstr>Arial</vt:lpstr>
      <vt:lpstr>Calibri</vt:lpstr>
      <vt:lpstr>Calibri Light</vt:lpstr>
      <vt:lpstr>Office</vt:lpstr>
      <vt:lpstr>Das Leonardo-Quiz</vt:lpstr>
      <vt:lpstr>Wann wurde Leonardo da Vinci geboren?</vt:lpstr>
      <vt:lpstr>Richtig! </vt:lpstr>
      <vt:lpstr>Leider falsch! </vt:lpstr>
      <vt:lpstr>Warum nannte man ihn Leonardo da Vinci?</vt:lpstr>
      <vt:lpstr>Leider falsch! </vt:lpstr>
      <vt:lpstr>Richtig! </vt:lpstr>
      <vt:lpstr>Warum beschäftigte sich Leonardo viel mit der Natur?</vt:lpstr>
      <vt:lpstr>Leider falsch! </vt:lpstr>
      <vt:lpstr>Richtig! </vt:lpstr>
      <vt:lpstr>In welchen Schulfächern war Leonardo nicht sehr gut?</vt:lpstr>
      <vt:lpstr>Leider falsch! </vt:lpstr>
      <vt:lpstr>Richtig! </vt:lpstr>
      <vt:lpstr>Was konnte Leonardo da Vinci besonders gut?</vt:lpstr>
      <vt:lpstr>Leider falsch! </vt:lpstr>
      <vt:lpstr>Richtig! </vt:lpstr>
      <vt:lpstr>In welchem Ort hat Leonardo da Vinci 40 Jahre lang gearbeitet?</vt:lpstr>
      <vt:lpstr>Leider falsch! </vt:lpstr>
      <vt:lpstr>Richtig! </vt:lpstr>
      <vt:lpstr>Wie alt wurde Leonardo da Vinci?</vt:lpstr>
      <vt:lpstr>Leider falsch! </vt:lpstr>
      <vt:lpstr>Richtig! </vt:lpstr>
      <vt:lpstr>Herzlichen Glückwunsch!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Leonardo-Quiz</dc:title>
  <dc:creator>victoria.holzhammer</dc:creator>
  <cp:lastModifiedBy>nicole.lunzer</cp:lastModifiedBy>
  <cp:revision>9</cp:revision>
  <dcterms:created xsi:type="dcterms:W3CDTF">2018-04-29T12:43:45Z</dcterms:created>
  <dcterms:modified xsi:type="dcterms:W3CDTF">2018-04-29T16:14:49Z</dcterms:modified>
</cp:coreProperties>
</file>