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349E-B4CF-4B54-B2B7-257A6760FE69}" type="datetimeFigureOut">
              <a:rPr lang="de-AT" smtClean="0"/>
              <a:t>06.03.2014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F095-684F-4BF9-801A-8C26889D8FA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91414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349E-B4CF-4B54-B2B7-257A6760FE69}" type="datetimeFigureOut">
              <a:rPr lang="de-AT" smtClean="0"/>
              <a:t>06.03.2014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F095-684F-4BF9-801A-8C26889D8FA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40870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349E-B4CF-4B54-B2B7-257A6760FE69}" type="datetimeFigureOut">
              <a:rPr lang="de-AT" smtClean="0"/>
              <a:t>06.03.2014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F095-684F-4BF9-801A-8C26889D8FA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57183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349E-B4CF-4B54-B2B7-257A6760FE69}" type="datetimeFigureOut">
              <a:rPr lang="de-AT" smtClean="0"/>
              <a:t>06.03.2014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F095-684F-4BF9-801A-8C26889D8FA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15079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349E-B4CF-4B54-B2B7-257A6760FE69}" type="datetimeFigureOut">
              <a:rPr lang="de-AT" smtClean="0"/>
              <a:t>06.03.2014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F095-684F-4BF9-801A-8C26889D8FA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3043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349E-B4CF-4B54-B2B7-257A6760FE69}" type="datetimeFigureOut">
              <a:rPr lang="de-AT" smtClean="0"/>
              <a:t>06.03.2014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F095-684F-4BF9-801A-8C26889D8FA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9897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349E-B4CF-4B54-B2B7-257A6760FE69}" type="datetimeFigureOut">
              <a:rPr lang="de-AT" smtClean="0"/>
              <a:t>06.03.2014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F095-684F-4BF9-801A-8C26889D8FA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39129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349E-B4CF-4B54-B2B7-257A6760FE69}" type="datetimeFigureOut">
              <a:rPr lang="de-AT" smtClean="0"/>
              <a:t>06.03.2014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F095-684F-4BF9-801A-8C26889D8FA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72445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349E-B4CF-4B54-B2B7-257A6760FE69}" type="datetimeFigureOut">
              <a:rPr lang="de-AT" smtClean="0"/>
              <a:t>06.03.2014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F095-684F-4BF9-801A-8C26889D8FA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84394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349E-B4CF-4B54-B2B7-257A6760FE69}" type="datetimeFigureOut">
              <a:rPr lang="de-AT" smtClean="0"/>
              <a:t>06.03.2014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F095-684F-4BF9-801A-8C26889D8FA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21350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349E-B4CF-4B54-B2B7-257A6760FE69}" type="datetimeFigureOut">
              <a:rPr lang="de-AT" smtClean="0"/>
              <a:t>06.03.2014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DF095-684F-4BF9-801A-8C26889D8FA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57184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7349E-B4CF-4B54-B2B7-257A6760FE69}" type="datetimeFigureOut">
              <a:rPr lang="de-AT" smtClean="0"/>
              <a:t>06.03.2014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DF095-684F-4BF9-801A-8C26889D8FA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3035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Tablets im Unterricht</a:t>
            </a:r>
            <a:br>
              <a:rPr lang="de-AT" dirty="0" smtClean="0"/>
            </a:br>
            <a:r>
              <a:rPr lang="de-AT" dirty="0" smtClean="0"/>
              <a:t>Technik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smtClean="0"/>
              <a:t>FI Mag. Günther Schwarz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6841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Installation und Wartung der MS Surface RT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Windows Konto (Administration) einrichten</a:t>
            </a:r>
          </a:p>
          <a:p>
            <a:pPr lvl="1"/>
            <a:r>
              <a:rPr lang="de-AT" dirty="0" smtClean="0"/>
              <a:t>Bei allen Tablets das gleiche Konto verwenden (bis 80 Geräte) - </a:t>
            </a:r>
            <a:r>
              <a:rPr lang="de-AT" dirty="0" err="1" smtClean="0"/>
              <a:t>LiveID</a:t>
            </a:r>
            <a:endParaRPr lang="de-AT" dirty="0" smtClean="0"/>
          </a:p>
          <a:p>
            <a:pPr lvl="1"/>
            <a:r>
              <a:rPr lang="de-AT" dirty="0" smtClean="0"/>
              <a:t>Konto eines Kindes hinzufügen (bei allen Tablets)</a:t>
            </a:r>
          </a:p>
          <a:p>
            <a:r>
              <a:rPr lang="de-AT" dirty="0" err="1" smtClean="0"/>
              <a:t>SchülerInnen</a:t>
            </a:r>
            <a:r>
              <a:rPr lang="de-AT" dirty="0" smtClean="0"/>
              <a:t> melden sich mit dem „Kind“-Konto an - </a:t>
            </a:r>
            <a:r>
              <a:rPr lang="de-AT" dirty="0" err="1" smtClean="0"/>
              <a:t>LiveID</a:t>
            </a:r>
            <a:endParaRPr lang="de-AT" dirty="0" smtClean="0"/>
          </a:p>
          <a:p>
            <a:r>
              <a:rPr lang="de-AT" dirty="0" smtClean="0"/>
              <a:t>Family-</a:t>
            </a:r>
            <a:r>
              <a:rPr lang="de-AT" dirty="0" err="1" smtClean="0"/>
              <a:t>Safety</a:t>
            </a:r>
            <a:r>
              <a:rPr lang="de-AT" dirty="0" smtClean="0"/>
              <a:t>-Einstellungen</a:t>
            </a:r>
            <a:r>
              <a:rPr lang="de-AT" dirty="0"/>
              <a:t> </a:t>
            </a:r>
            <a:r>
              <a:rPr lang="de-AT" dirty="0" smtClean="0"/>
              <a:t>ändern</a:t>
            </a:r>
            <a:endParaRPr lang="de-AT" dirty="0"/>
          </a:p>
          <a:p>
            <a:r>
              <a:rPr lang="de-DE" dirty="0" smtClean="0"/>
              <a:t>Installation der Standard-Apps</a:t>
            </a:r>
          </a:p>
          <a:p>
            <a:pPr lvl="1"/>
            <a:r>
              <a:rPr lang="de-DE" dirty="0" smtClean="0"/>
              <a:t>Aktivierung des </a:t>
            </a:r>
            <a:r>
              <a:rPr lang="de-DE" dirty="0" err="1" smtClean="0"/>
              <a:t>Onedrive</a:t>
            </a:r>
            <a:r>
              <a:rPr lang="de-DE" dirty="0" smtClean="0"/>
              <a:t> </a:t>
            </a:r>
          </a:p>
          <a:p>
            <a:pPr lvl="1"/>
            <a:r>
              <a:rPr lang="de-DE" dirty="0" smtClean="0"/>
              <a:t>für die Geräte-Sicherung</a:t>
            </a:r>
          </a:p>
          <a:p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392069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Organisation Gymnasium der KS Linz</a:t>
            </a:r>
            <a:endParaRPr lang="de-AT" dirty="0"/>
          </a:p>
        </p:txBody>
      </p:sp>
      <p:pic>
        <p:nvPicPr>
          <p:cNvPr id="4" name="Inhaltsplatzhalter 3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92" y="1564526"/>
            <a:ext cx="7580500" cy="451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97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Tablets im Unterricht - Technik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Kabellos zum </a:t>
            </a:r>
            <a:r>
              <a:rPr lang="de-AT" dirty="0" err="1" smtClean="0"/>
              <a:t>Beamer</a:t>
            </a:r>
            <a:endParaRPr lang="de-AT" dirty="0" smtClean="0"/>
          </a:p>
          <a:p>
            <a:r>
              <a:rPr lang="de-AT" dirty="0" smtClean="0"/>
              <a:t>Datenspeicherung und Datenaustausch</a:t>
            </a:r>
          </a:p>
          <a:p>
            <a:r>
              <a:rPr lang="de-AT" dirty="0" smtClean="0"/>
              <a:t>Installation und Wartung</a:t>
            </a:r>
          </a:p>
          <a:p>
            <a:r>
              <a:rPr lang="de-AT" dirty="0" smtClean="0"/>
              <a:t>Organisation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9898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Kabellos zum </a:t>
            </a:r>
            <a:r>
              <a:rPr lang="de-AT" dirty="0" err="1" smtClean="0"/>
              <a:t>Beamer</a:t>
            </a:r>
            <a:r>
              <a:rPr lang="de-AT" dirty="0" smtClean="0"/>
              <a:t> - </a:t>
            </a:r>
            <a:r>
              <a:rPr lang="de-AT" dirty="0" err="1" smtClean="0"/>
              <a:t>Miracast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AT" dirty="0" smtClean="0"/>
              <a:t>Voraussetzung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AT" dirty="0" err="1" smtClean="0"/>
              <a:t>Miracastfähiges</a:t>
            </a:r>
            <a:r>
              <a:rPr lang="de-AT" dirty="0" smtClean="0"/>
              <a:t> Tablet/Smartphone (Samsung </a:t>
            </a:r>
            <a:r>
              <a:rPr lang="de-AT" dirty="0" err="1" smtClean="0"/>
              <a:t>Galaxy</a:t>
            </a:r>
            <a:r>
              <a:rPr lang="de-AT" dirty="0" smtClean="0"/>
              <a:t> S3, S4, Note 10.1, …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AT" dirty="0" err="1" smtClean="0"/>
              <a:t>Miracastfähiges</a:t>
            </a:r>
            <a:r>
              <a:rPr lang="de-AT" dirty="0" smtClean="0"/>
              <a:t> Notebook (WIDI)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AT" dirty="0" err="1" smtClean="0"/>
              <a:t>Beamer</a:t>
            </a:r>
            <a:r>
              <a:rPr lang="de-AT" dirty="0" smtClean="0"/>
              <a:t> mit HDMI-Anschluss</a:t>
            </a:r>
          </a:p>
          <a:p>
            <a:r>
              <a:rPr lang="de-AT" dirty="0" smtClean="0"/>
              <a:t>Geräte: 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AT" dirty="0" smtClean="0"/>
              <a:t>NETGEAR Push2TV (PTV3000)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/>
              <a:t>Samsung </a:t>
            </a:r>
            <a:r>
              <a:rPr lang="en-US" dirty="0" err="1"/>
              <a:t>AllShare</a:t>
            </a:r>
            <a:r>
              <a:rPr lang="en-US" dirty="0"/>
              <a:t> Cast Wireless Hub </a:t>
            </a:r>
            <a:r>
              <a:rPr lang="en-US" dirty="0" smtClean="0"/>
              <a:t>Dongle</a:t>
            </a:r>
          </a:p>
          <a:p>
            <a:r>
              <a:rPr lang="en-US" dirty="0" err="1" smtClean="0"/>
              <a:t>Einstellung</a:t>
            </a:r>
            <a:r>
              <a:rPr lang="en-US" dirty="0" smtClean="0"/>
              <a:t> am Smartphone/Tablet/</a:t>
            </a:r>
            <a:r>
              <a:rPr lang="en-US" dirty="0" err="1" smtClean="0"/>
              <a:t>Noetbook</a:t>
            </a:r>
            <a:endParaRPr lang="en-US" dirty="0" smtClean="0"/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 err="1" smtClean="0"/>
              <a:t>AllShareCast</a:t>
            </a:r>
            <a:r>
              <a:rPr lang="en-US" dirty="0" smtClean="0"/>
              <a:t> </a:t>
            </a:r>
            <a:r>
              <a:rPr lang="en-US" dirty="0" err="1" smtClean="0"/>
              <a:t>einschalten</a:t>
            </a:r>
            <a:endParaRPr lang="en-US" dirty="0" smtClean="0"/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 smtClean="0"/>
              <a:t>…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dirty="0" err="1" smtClean="0"/>
              <a:t>Geräte</a:t>
            </a:r>
            <a:r>
              <a:rPr lang="en-US" dirty="0" smtClean="0"/>
              <a:t> – </a:t>
            </a:r>
            <a:r>
              <a:rPr lang="en-US" dirty="0" err="1" smtClean="0"/>
              <a:t>Projizieren</a:t>
            </a:r>
            <a:r>
              <a:rPr lang="en-US" dirty="0" smtClean="0"/>
              <a:t> – 2. </a:t>
            </a:r>
            <a:r>
              <a:rPr lang="en-US" dirty="0" err="1" smtClean="0"/>
              <a:t>Bildschirm</a:t>
            </a:r>
            <a:endParaRPr lang="en-US" dirty="0" smtClean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3530" y="2988291"/>
            <a:ext cx="3631091" cy="349814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2846" y="225425"/>
            <a:ext cx="27717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12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Kabellos zum </a:t>
            </a:r>
            <a:r>
              <a:rPr lang="de-AT" dirty="0" err="1" smtClean="0"/>
              <a:t>Beamer</a:t>
            </a:r>
            <a:r>
              <a:rPr lang="de-AT" dirty="0" smtClean="0"/>
              <a:t>/TV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HDMI Transmitter</a:t>
            </a:r>
          </a:p>
          <a:p>
            <a:pPr lvl="1"/>
            <a:r>
              <a:rPr lang="de-AT" dirty="0" smtClean="0"/>
              <a:t>Ersetzt das HDMI – Kabel zwischen 2 HDMI Schnittstellen</a:t>
            </a:r>
          </a:p>
          <a:p>
            <a:pPr lvl="1"/>
            <a:r>
              <a:rPr lang="de-AT" dirty="0" smtClean="0"/>
              <a:t>2 Geräte notwendig – mit Stromversorgung (USB oder Netzadapter)</a:t>
            </a:r>
          </a:p>
          <a:p>
            <a:pPr lvl="1"/>
            <a:r>
              <a:rPr lang="de-AT" dirty="0" smtClean="0"/>
              <a:t>Funktioniert auch mit zusätzlichem VGA Adapter (also auch mit </a:t>
            </a:r>
            <a:r>
              <a:rPr lang="de-AT" dirty="0" err="1" smtClean="0"/>
              <a:t>Beamer</a:t>
            </a:r>
            <a:r>
              <a:rPr lang="de-AT" dirty="0" smtClean="0"/>
              <a:t> ohne HDMI, nur VGA)</a:t>
            </a:r>
          </a:p>
          <a:p>
            <a:pPr lvl="1"/>
            <a:r>
              <a:rPr lang="de-AT" dirty="0" smtClean="0"/>
              <a:t>Beispiel für ein Gerät: Conrad HDMI Funkübertragungs-Set Stick</a:t>
            </a:r>
          </a:p>
          <a:p>
            <a:pPr lvl="1"/>
            <a:r>
              <a:rPr lang="de-AT" dirty="0" err="1" smtClean="0"/>
              <a:t>Kanex</a:t>
            </a:r>
            <a:r>
              <a:rPr lang="de-AT" dirty="0" smtClean="0"/>
              <a:t> HDMI </a:t>
            </a:r>
            <a:r>
              <a:rPr lang="de-AT" dirty="0" err="1" smtClean="0"/>
              <a:t>to</a:t>
            </a:r>
            <a:r>
              <a:rPr lang="de-AT" dirty="0" smtClean="0"/>
              <a:t> VGA</a:t>
            </a:r>
          </a:p>
          <a:p>
            <a:pPr lvl="1"/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965" y="4779259"/>
            <a:ext cx="2771775" cy="16002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505" y="4166558"/>
            <a:ext cx="2771775" cy="234638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1253" y="4097547"/>
            <a:ext cx="2771775" cy="248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64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Kabellos zum </a:t>
            </a:r>
            <a:r>
              <a:rPr lang="de-AT" dirty="0" err="1" smtClean="0"/>
              <a:t>Beamer</a:t>
            </a:r>
            <a:r>
              <a:rPr lang="de-AT" dirty="0" smtClean="0"/>
              <a:t> - Vorteile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Lehrer/in kann sich mit dem Tablet/Smartphone in der Klasse frei bewegen</a:t>
            </a:r>
          </a:p>
          <a:p>
            <a:r>
              <a:rPr lang="de-AT" dirty="0" smtClean="0"/>
              <a:t>Mit der Kamera lassen sich Arbeiten (auch handschriftliche) der Schüler/innen einfach projizieren</a:t>
            </a:r>
          </a:p>
          <a:p>
            <a:r>
              <a:rPr lang="de-AT" dirty="0" smtClean="0"/>
              <a:t>Schüler/innen können vom Platz aus zeigen, wie sie am Tablet eine Aufgabe lösen</a:t>
            </a:r>
          </a:p>
          <a:p>
            <a:r>
              <a:rPr lang="de-AT" dirty="0" smtClean="0"/>
              <a:t>Mit entsprechenden Programmen ist das Tablet ein Ersatz für ein Interactive Whiteboard ohne an die Tafel gebunden zu sein.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9591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Datenspeicherung und Datenaustausch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err="1" smtClean="0"/>
              <a:t>Cloudlösungen</a:t>
            </a:r>
            <a:endParaRPr lang="de-AT" dirty="0" smtClean="0"/>
          </a:p>
          <a:p>
            <a:pPr lvl="1"/>
            <a:r>
              <a:rPr lang="de-AT" dirty="0" smtClean="0"/>
              <a:t>Dropbox</a:t>
            </a:r>
          </a:p>
          <a:p>
            <a:pPr lvl="1"/>
            <a:r>
              <a:rPr lang="de-AT" dirty="0" err="1" smtClean="0"/>
              <a:t>OneDrive</a:t>
            </a:r>
            <a:r>
              <a:rPr lang="de-AT" dirty="0" smtClean="0"/>
              <a:t> (</a:t>
            </a:r>
            <a:r>
              <a:rPr lang="de-AT" dirty="0" err="1" smtClean="0"/>
              <a:t>SkyDrive</a:t>
            </a:r>
            <a:r>
              <a:rPr lang="de-AT" dirty="0" smtClean="0"/>
              <a:t>)</a:t>
            </a:r>
          </a:p>
          <a:p>
            <a:pPr lvl="1"/>
            <a:r>
              <a:rPr lang="de-AT" dirty="0" smtClean="0"/>
              <a:t>Google Drive</a:t>
            </a:r>
          </a:p>
          <a:p>
            <a:pPr lvl="1"/>
            <a:r>
              <a:rPr lang="de-AT" dirty="0" smtClean="0"/>
              <a:t>Rainbow Drive (Zugriff auf alle obigen </a:t>
            </a:r>
            <a:r>
              <a:rPr lang="de-AT" dirty="0" err="1" smtClean="0"/>
              <a:t>Clouddienste</a:t>
            </a:r>
            <a:r>
              <a:rPr lang="de-AT" dirty="0" smtClean="0"/>
              <a:t>)</a:t>
            </a:r>
          </a:p>
          <a:p>
            <a:pPr lvl="1"/>
            <a:endParaRPr lang="de-AT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180" y="4380062"/>
            <a:ext cx="2771775" cy="16002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460" y="4380062"/>
            <a:ext cx="2771775" cy="16002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3531" y="4380062"/>
            <a:ext cx="2771775" cy="16002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0626" y="1690688"/>
            <a:ext cx="27717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66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Datenspeicherung –</a:t>
            </a:r>
            <a:r>
              <a:rPr lang="de-AT" dirty="0" err="1" smtClean="0"/>
              <a:t>austausch</a:t>
            </a:r>
            <a:r>
              <a:rPr lang="de-AT" dirty="0" smtClean="0"/>
              <a:t> - </a:t>
            </a:r>
            <a:r>
              <a:rPr lang="de-AT" dirty="0" err="1" smtClean="0"/>
              <a:t>Moodle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 err="1" smtClean="0"/>
              <a:t>Exabis</a:t>
            </a:r>
            <a:r>
              <a:rPr lang="de-AT" dirty="0" smtClean="0"/>
              <a:t> E-Portfolio – Privater Speicher der </a:t>
            </a:r>
            <a:r>
              <a:rPr lang="de-AT" dirty="0" err="1" smtClean="0"/>
              <a:t>SchülerInnen</a:t>
            </a:r>
            <a:r>
              <a:rPr lang="de-AT" dirty="0" smtClean="0"/>
              <a:t>, Freigabe</a:t>
            </a:r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7734" y="2679491"/>
            <a:ext cx="4943745" cy="326411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2738513"/>
            <a:ext cx="3947213" cy="321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9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Datenspeicherung –</a:t>
            </a:r>
            <a:r>
              <a:rPr lang="de-AT" dirty="0" err="1" smtClean="0"/>
              <a:t>austausch</a:t>
            </a:r>
            <a:r>
              <a:rPr lang="de-AT" dirty="0" smtClean="0"/>
              <a:t> – </a:t>
            </a:r>
            <a:br>
              <a:rPr lang="de-AT" dirty="0" smtClean="0"/>
            </a:br>
            <a:r>
              <a:rPr lang="de-AT" dirty="0" smtClean="0"/>
              <a:t>Heimnetzwerk - freigegebene Ordner</a:t>
            </a:r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820623"/>
            <a:ext cx="5493000" cy="333743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92" y="1801725"/>
            <a:ext cx="5111600" cy="3168515"/>
          </a:xfrm>
          <a:prstGeom prst="rect">
            <a:avLst/>
          </a:prstGeom>
        </p:spPr>
      </p:pic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537147" y="4055415"/>
            <a:ext cx="4347396" cy="244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8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Surface RT als Server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690688"/>
            <a:ext cx="5036389" cy="4486275"/>
          </a:xfrm>
        </p:spPr>
        <p:txBody>
          <a:bodyPr/>
          <a:lstStyle/>
          <a:p>
            <a:r>
              <a:rPr lang="de-AT" dirty="0" err="1" smtClean="0"/>
              <a:t>Severdienst</a:t>
            </a:r>
            <a:r>
              <a:rPr lang="de-AT" dirty="0" smtClean="0"/>
              <a:t> starten (Systemsteuerung – Verwaltung – Dienste)</a:t>
            </a:r>
          </a:p>
          <a:p>
            <a:r>
              <a:rPr lang="de-AT" dirty="0" smtClean="0"/>
              <a:t>Heimnetzgruppe einrichten (Systemsteuerung – Heimnetzgruppe – Erweiterte Freigabeeinstellungen ändern – Die Verwendung der Heimnetzgruppen-Verbindungen ermöglichen)</a:t>
            </a: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4589" y="365125"/>
            <a:ext cx="6218548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4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327</Words>
  <Application>Microsoft Office PowerPoint</Application>
  <PresentationFormat>Breitbild</PresentationFormat>
  <Paragraphs>53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Office Theme</vt:lpstr>
      <vt:lpstr>Tablets im Unterricht Technik</vt:lpstr>
      <vt:lpstr>Tablets im Unterricht - Technik</vt:lpstr>
      <vt:lpstr>Kabellos zum Beamer - Miracast</vt:lpstr>
      <vt:lpstr>Kabellos zum Beamer/TV</vt:lpstr>
      <vt:lpstr>Kabellos zum Beamer - Vorteile</vt:lpstr>
      <vt:lpstr>Datenspeicherung und Datenaustausch</vt:lpstr>
      <vt:lpstr>Datenspeicherung –austausch - Moodle</vt:lpstr>
      <vt:lpstr>Datenspeicherung –austausch –  Heimnetzwerk - freigegebene Ordner</vt:lpstr>
      <vt:lpstr>Surface RT als Server</vt:lpstr>
      <vt:lpstr>Installation und Wartung der MS Surface RT</vt:lpstr>
      <vt:lpstr>Organisation Gymnasium der KS Linz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Tablets im Unterricht Technik</dc:title>
  <dc:creator>Günther Schwarz</dc:creator>
  <cp:lastModifiedBy>Günther Schwarz</cp:lastModifiedBy>
  <cp:revision>16</cp:revision>
  <dcterms:created xsi:type="dcterms:W3CDTF">2014-03-06T07:36:46Z</dcterms:created>
  <dcterms:modified xsi:type="dcterms:W3CDTF">2014-03-06T10:36:21Z</dcterms:modified>
</cp:coreProperties>
</file>