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67" r:id="rId3"/>
    <p:sldId id="256" r:id="rId4"/>
    <p:sldId id="259" r:id="rId5"/>
    <p:sldId id="258" r:id="rId6"/>
    <p:sldId id="260" r:id="rId7"/>
    <p:sldId id="257" r:id="rId8"/>
    <p:sldId id="261" r:id="rId9"/>
    <p:sldId id="262" r:id="rId10"/>
    <p:sldId id="266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20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4DA5BD8-94F5-4A33-9BF3-FBC7F7ABC91D}" type="datetimeFigureOut">
              <a:rPr lang="de-AT" smtClean="0"/>
              <a:t>07.03.2014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D3D0415-788B-48AC-B6D7-3555AAD837F8}" type="slidenum">
              <a:rPr lang="de-AT" smtClean="0"/>
              <a:t>‹Nr.›</a:t>
            </a:fld>
            <a:endParaRPr lang="de-A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at/imgres?q=lehrer,+busch&amp;um=1&amp;hl=de&amp;biw=1311&amp;bih=625&amp;tbm=isch&amp;tbnid=P2ilNc7zJkFz7M:&amp;imgrefurl=http://www.mtar-strahlentherapie.org/main_neues/NEUES.html&amp;docid=x3Ilo4e9n4P77M&amp;imgurl=http://www.mtar-strahlentherapie.org/main_neues/lehrer_busch.gif&amp;w=492&amp;h=458&amp;ei=jsYJT_C6DYmI4gTPhaGcCQ&amp;zoom=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de-AT" sz="3600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</a:t>
            </a:r>
            <a:r>
              <a:rPr lang="de-AT" sz="3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upon a time……</a:t>
            </a:r>
            <a:endParaRPr lang="de-AT"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g_hi" descr="http://t1.gstatic.com/images?q=tbn:ANd9GcQpr17iEtWk8-mOljLj5Xo7aGNlo4xVXZpfhoEundumlCajUyRfjA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633" y="2031883"/>
            <a:ext cx="2736304" cy="2506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l_fi" descr="http://bidok.uibk.ac.at/library/schueler-kommentare00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896544" cy="34563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Gerade Verbindung 4"/>
          <p:cNvCxnSpPr/>
          <p:nvPr/>
        </p:nvCxnSpPr>
        <p:spPr>
          <a:xfrm flipV="1">
            <a:off x="1115616" y="1124744"/>
            <a:ext cx="6840760" cy="5040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38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5" name="il_fi" descr="http://www.elternwissen.com/fileadmin/content/magazin/foerdern-mit-spass/Foerderspiele/lesequadrat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965" y="608965"/>
            <a:ext cx="5640070" cy="5640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422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562" y="4221654"/>
            <a:ext cx="3468552" cy="1296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437" y="548680"/>
            <a:ext cx="4740803" cy="330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93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AT" sz="3600" b="1" dirty="0" smtClean="0">
                <a:solidFill>
                  <a:srgbClr val="FFC000"/>
                </a:solidFill>
              </a:rPr>
              <a:t>Eine vorbereitete Lernumgebung – </a:t>
            </a:r>
            <a:br>
              <a:rPr lang="de-AT" sz="3600" b="1" dirty="0" smtClean="0">
                <a:solidFill>
                  <a:srgbClr val="FFC000"/>
                </a:solidFill>
              </a:rPr>
            </a:br>
            <a:r>
              <a:rPr lang="de-AT" sz="3600" b="1" dirty="0" smtClean="0">
                <a:solidFill>
                  <a:srgbClr val="FFC000"/>
                </a:solidFill>
              </a:rPr>
              <a:t>wie gestalten?</a:t>
            </a:r>
            <a:endParaRPr lang="de-AT" sz="3600" b="1" dirty="0">
              <a:solidFill>
                <a:srgbClr val="FFC000"/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A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20888"/>
            <a:ext cx="1866900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43700"/>
            <a:ext cx="4850482" cy="420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22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de-AT" sz="40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Materialien mit Anziehungskraft</a:t>
            </a:r>
            <a:endParaRPr lang="de-AT" sz="4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68" y="1865606"/>
            <a:ext cx="352839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85020"/>
            <a:ext cx="31051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506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sz="4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AT" sz="4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AT" sz="4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Rapport </a:t>
            </a:r>
            <a:r>
              <a:rPr lang="de-AT" sz="4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herstellen!</a:t>
            </a:r>
            <a:br>
              <a:rPr lang="de-AT" sz="4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0" y="3886200"/>
            <a:ext cx="7019925" cy="1752600"/>
          </a:xfrm>
        </p:spPr>
        <p:txBody>
          <a:bodyPr>
            <a:normAutofit/>
          </a:bodyPr>
          <a:lstStyle/>
          <a:p>
            <a:endParaRPr lang="de-AT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AT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de-AT"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6872"/>
            <a:ext cx="4235036" cy="282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2242729"/>
            <a:ext cx="17240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52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de-AT" sz="3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verschiedene </a:t>
            </a:r>
            <a:r>
              <a:rPr lang="de-AT" sz="3600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Lernertypen</a:t>
            </a:r>
            <a:endParaRPr lang="de-AT"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60848"/>
            <a:ext cx="3764618" cy="332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83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6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Intelligenzen</a:t>
            </a:r>
            <a:endParaRPr lang="de-AT"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25030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588" y="1556792"/>
            <a:ext cx="4243823" cy="439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82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endParaRPr lang="de-AT" dirty="0"/>
          </a:p>
          <a:p>
            <a:endParaRPr lang="de-AT" dirty="0" smtClean="0"/>
          </a:p>
          <a:p>
            <a:pPr marL="0" indent="0">
              <a:buNone/>
            </a:pPr>
            <a:r>
              <a:rPr lang="de-AT" dirty="0" smtClean="0"/>
              <a:t>              </a:t>
            </a:r>
            <a:endParaRPr lang="de-AT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89" y="578202"/>
            <a:ext cx="5337409" cy="324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808" y="4293096"/>
            <a:ext cx="288032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6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32855"/>
            <a:ext cx="3411495" cy="273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40" y="692696"/>
            <a:ext cx="4283968" cy="535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4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nke">
  <a:themeElements>
    <a:clrScheme name="Benutzerdefiniert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FFF00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nank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</Words>
  <Application>Microsoft Office PowerPoint</Application>
  <PresentationFormat>Bildschirmpräsentation (4:3)</PresentationFormat>
  <Paragraphs>16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Arial</vt:lpstr>
      <vt:lpstr>Book Antiqua</vt:lpstr>
      <vt:lpstr>Lucida Sans</vt:lpstr>
      <vt:lpstr>Wingdings</vt:lpstr>
      <vt:lpstr>Wingdings 2</vt:lpstr>
      <vt:lpstr>Wingdings 3</vt:lpstr>
      <vt:lpstr>Ananke</vt:lpstr>
      <vt:lpstr>       Once upon a time……</vt:lpstr>
      <vt:lpstr>PowerPoint-Präsentation</vt:lpstr>
      <vt:lpstr>Eine vorbereitete Lernumgebung –  wie gestalten?</vt:lpstr>
      <vt:lpstr>      Materialien mit Anziehungskraft</vt:lpstr>
      <vt:lpstr> Rapport herstellen! </vt:lpstr>
      <vt:lpstr>      verschiedene Lernertypen</vt:lpstr>
      <vt:lpstr>Multiple Intelligenzen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Rowena Hametner</cp:lastModifiedBy>
  <cp:revision>14</cp:revision>
  <dcterms:created xsi:type="dcterms:W3CDTF">2013-01-03T16:01:18Z</dcterms:created>
  <dcterms:modified xsi:type="dcterms:W3CDTF">2014-03-07T18:33:07Z</dcterms:modified>
</cp:coreProperties>
</file>