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7" r:id="rId3"/>
    <p:sldId id="256" r:id="rId4"/>
    <p:sldId id="259" r:id="rId5"/>
    <p:sldId id="258" r:id="rId6"/>
    <p:sldId id="260" r:id="rId7"/>
    <p:sldId id="257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DA5BD8-94F5-4A33-9BF3-FBC7F7ABC91D}" type="datetimeFigureOut">
              <a:rPr lang="de-AT" smtClean="0"/>
              <a:t>07.03.2014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3D0415-788B-48AC-B6D7-3555AAD837F8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at/imgres?q=lehrer,+busch&amp;um=1&amp;hl=de&amp;biw=1311&amp;bih=625&amp;tbm=isch&amp;tbnid=P2ilNc7zJkFz7M:&amp;imgrefurl=http://www.mtar-strahlentherapie.org/main_neues/NEUES.html&amp;docid=x3Ilo4e9n4P77M&amp;imgurl=http://www.mtar-strahlentherapie.org/main_neues/lehrer_busch.gif&amp;w=492&amp;h=458&amp;ei=jsYJT_C6DYmI4gTPhaGcCQ&amp;zoo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AT" sz="3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AT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upon a time……</a:t>
            </a:r>
            <a:endParaRPr lang="de-AT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g_hi" descr="http://t1.gstatic.com/images?q=tbn:ANd9GcQpr17iEtWk8-mOljLj5Xo7aGNlo4xVXZpfhoEundumlCajUyRfj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33" y="2031883"/>
            <a:ext cx="2736304" cy="250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l_fi" descr="http://bidok.uibk.ac.at/library/schueler-kommentare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896544" cy="3456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Gerade Verbindung 4"/>
          <p:cNvCxnSpPr/>
          <p:nvPr/>
        </p:nvCxnSpPr>
        <p:spPr>
          <a:xfrm flipV="1">
            <a:off x="1115616" y="1124744"/>
            <a:ext cx="6840760" cy="5040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l_fi" descr="http://www.elternwissen.com/fileadmin/content/magazin/foerdern-mit-spass/Foerderspiele/lesequadrat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65" y="608965"/>
            <a:ext cx="5640070" cy="5640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62" y="4221654"/>
            <a:ext cx="3468552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37" y="548680"/>
            <a:ext cx="4740803" cy="33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sz="3600" b="1" dirty="0" smtClean="0">
                <a:solidFill>
                  <a:srgbClr val="FFC000"/>
                </a:solidFill>
              </a:rPr>
              <a:t>Eine vorbereitete Lernumgebung – </a:t>
            </a:r>
            <a:br>
              <a:rPr lang="de-AT" sz="3600" b="1" dirty="0" smtClean="0">
                <a:solidFill>
                  <a:srgbClr val="FFC000"/>
                </a:solidFill>
              </a:rPr>
            </a:br>
            <a:r>
              <a:rPr lang="de-AT" sz="3600" b="1" dirty="0" smtClean="0">
                <a:solidFill>
                  <a:srgbClr val="FFC000"/>
                </a:solidFill>
              </a:rPr>
              <a:t>wie gestalten?</a:t>
            </a:r>
            <a:endParaRPr lang="de-AT" sz="3600" b="1" dirty="0">
              <a:solidFill>
                <a:srgbClr val="FFC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3700"/>
            <a:ext cx="4850482" cy="420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 mit Anziehungskraft</a:t>
            </a:r>
            <a:endParaRPr lang="de-AT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8" y="1865606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85020"/>
            <a:ext cx="31051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de-AT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herstellen!</a:t>
            </a:r>
            <a:br>
              <a:rPr lang="de-AT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7019925" cy="1752600"/>
          </a:xfrm>
        </p:spPr>
        <p:txBody>
          <a:bodyPr>
            <a:normAutofit/>
          </a:bodyPr>
          <a:lstStyle/>
          <a:p>
            <a:endParaRPr lang="de-A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de-AT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235036" cy="282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242729"/>
            <a:ext cx="17240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5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verschiedene </a:t>
            </a:r>
            <a:r>
              <a:rPr lang="de-AT" sz="3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Lernertypen</a:t>
            </a:r>
            <a:endParaRPr lang="de-AT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764618" cy="332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Intelligenzen</a:t>
            </a:r>
            <a:endParaRPr lang="de-AT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503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88" y="1556792"/>
            <a:ext cx="4243823" cy="43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              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9" y="578202"/>
            <a:ext cx="5337409" cy="324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08" y="4293096"/>
            <a:ext cx="28803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5"/>
            <a:ext cx="3411495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0" y="692696"/>
            <a:ext cx="4283968" cy="535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Benutzerdefiniert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FF0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Bildschirmpräsentation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Lucida Sans</vt:lpstr>
      <vt:lpstr>Wingdings</vt:lpstr>
      <vt:lpstr>Wingdings 2</vt:lpstr>
      <vt:lpstr>Wingdings 3</vt:lpstr>
      <vt:lpstr>Ananke</vt:lpstr>
      <vt:lpstr>       Once upon a time……</vt:lpstr>
      <vt:lpstr>PowerPoint-Präsentation</vt:lpstr>
      <vt:lpstr>Eine vorbereitete Lernumgebung –  wie gestalten?</vt:lpstr>
      <vt:lpstr>      Materialien mit Anziehungskraft</vt:lpstr>
      <vt:lpstr> Rapport herstellen! </vt:lpstr>
      <vt:lpstr>      verschiedene Lernertypen</vt:lpstr>
      <vt:lpstr>Multiple Intelligenzen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Rowena Hametner</cp:lastModifiedBy>
  <cp:revision>14</cp:revision>
  <dcterms:created xsi:type="dcterms:W3CDTF">2013-01-03T16:01:18Z</dcterms:created>
  <dcterms:modified xsi:type="dcterms:W3CDTF">2014-03-07T18:33:07Z</dcterms:modified>
</cp:coreProperties>
</file>